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.fntdata"/><Relationship Id="rId6" Type="http://schemas.openxmlformats.org/officeDocument/2006/relationships/slide" Target="slides/slide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606b37a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606b37a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606b37a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606b37a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606b37a8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606b37a8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606b37a8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606b37a8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606b37a8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606b37a8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606b37a8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606b37a8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606b37a8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606b37a8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dsa/dsa_algo_mergesort.php" TargetMode="External"/><Relationship Id="rId4" Type="http://schemas.openxmlformats.org/officeDocument/2006/relationships/hyperlink" Target="https://stackoverflow.com/questions/11365456/saving-and-loading-data-to-a-file-c-beginner" TargetMode="External"/><Relationship Id="rId5" Type="http://schemas.openxmlformats.org/officeDocument/2006/relationships/hyperlink" Target="https://www.cplusplus.com/doc/tutorial/files/" TargetMode="External"/><Relationship Id="rId6" Type="http://schemas.openxmlformats.org/officeDocument/2006/relationships/hyperlink" Target="https://stackoverflow.com/questions/54581971/fetch-real-time-data-using-riot-api-is-it-possib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Ranking System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Rankings with Sorting Logic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3250725"/>
            <a:ext cx="26268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Kevin Chen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 and Goals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ranking system to sort players based on common league metrics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file persistence to maintain player data between sessions.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a basic interface for interactive usage.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Scope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an efficient sorting algorithm (merge sort) for real-time ranking.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functionality to update player scores based on match outcomes.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 user interactions for adding players, viewing rankings, and saving/loading data.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4066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 of Relevant Existing Work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different existing sites that focus on different things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U.gg focuses on UI and lolalytics presents more raw data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 of Your Project to Previous Work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much more basic version of both.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Sites such as these have access to Riot’s API, which means more accessible data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875" y="225975"/>
            <a:ext cx="2569126" cy="19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b="0" l="1980" r="0" t="0"/>
          <a:stretch/>
        </p:blipFill>
        <p:spPr>
          <a:xfrm>
            <a:off x="6263175" y="2208025"/>
            <a:ext cx="2569126" cy="1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5273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of Methods and Techniques Used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 Sort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Eff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icient O(n log n) sorting algorithm chosen for stability and performance.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File Persistence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Uses ifstream and ofstream from &lt;fstream&gt; for saving/loading player data.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CLI User Interface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Enables players to view, update, and manage rankings interactively.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Pseudo Code for Techniques Used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Merge: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 sort: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Complexity Estimation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Merge: The space complexity for merging two subarrays of size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O(n)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 Sort: O(n log n) for sorting players, making it suitable for large player lists.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271" y="2804525"/>
            <a:ext cx="3196103" cy="13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975" y="97450"/>
            <a:ext cx="3264400" cy="270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Results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Findings: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Accurate real-time updates of player rankings after each match.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name duplicates are allowed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ID duplicates aren’t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23325"/>
            <a:ext cx="6009501" cy="207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4400" y="634875"/>
            <a:ext cx="3537900" cy="14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229875"/>
            <a:ext cx="5518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Implications of Findings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Ranking updates work accurately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Allowing player name duplicates might cause confusion, suggesting a need for player name validation.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ID duplicates should be strictly avoided, as this could create ambiguity in player data.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Limitations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 a lot of possible data from Riot API.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Could technically steal off of the existing sites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though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 breaks ToS.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optimally scalable.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based storage is slower for larger data sets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Searching for specific players is done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sequentially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which slows down as more players are added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 multiple players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match history recap only accessible by one user isn’t practical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Would have to change to a web-based app such as existing solutions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Conclusions from the Project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core ranking functionality works as expected, with players being ranked based on their league metrics.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merge sort function also works as expected.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 for Future Work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a graphical user interface (GUI) to enhance user interaction.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real-time updates and feedback to the user in game with functional overlay in an intuitive visual format.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additional features like sorting by more criteria or adding player statistics (detectable player patterns, timings, etc)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a web-based app, so that it can receive data from matches without inputting data manually, and so that it isn’t usable by literally one person.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https://www.w3schools.com/dsa/dsa_algo_mergesort.php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https://stackoverflow.com/questions/11365456/saving-and-loading-data-to-a-file-c-beginner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https://www.cplusplus.com/doc/tutorial/files/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https://stackoverflow.com/questions/54581971/fetch-real-time-data-using-riot-api-is-it-possible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