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63" d="100"/>
          <a:sy n="63" d="100"/>
        </p:scale>
        <p:origin x="1454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D277-E153-4122-8E46-EF6CB3F4D4EE}" type="datetimeFigureOut">
              <a:rPr lang="he-IL" smtClean="0"/>
              <a:t>ז'/טבת/תשע"ו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6761-BCD3-4D7C-91E8-EB9508B4E1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710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D277-E153-4122-8E46-EF6CB3F4D4EE}" type="datetimeFigureOut">
              <a:rPr lang="he-IL" smtClean="0"/>
              <a:t>ז'/טבת/תשע"ו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6761-BCD3-4D7C-91E8-EB9508B4E1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579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D277-E153-4122-8E46-EF6CB3F4D4EE}" type="datetimeFigureOut">
              <a:rPr lang="he-IL" smtClean="0"/>
              <a:t>ז'/טבת/תשע"ו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6761-BCD3-4D7C-91E8-EB9508B4E1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919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D277-E153-4122-8E46-EF6CB3F4D4EE}" type="datetimeFigureOut">
              <a:rPr lang="he-IL" smtClean="0"/>
              <a:t>ז'/טבת/תשע"ו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6761-BCD3-4D7C-91E8-EB9508B4E1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677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D277-E153-4122-8E46-EF6CB3F4D4EE}" type="datetimeFigureOut">
              <a:rPr lang="he-IL" smtClean="0"/>
              <a:t>ז'/טבת/תשע"ו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6761-BCD3-4D7C-91E8-EB9508B4E1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67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D277-E153-4122-8E46-EF6CB3F4D4EE}" type="datetimeFigureOut">
              <a:rPr lang="he-IL" smtClean="0"/>
              <a:t>ז'/טבת/תשע"ו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6761-BCD3-4D7C-91E8-EB9508B4E1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103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D277-E153-4122-8E46-EF6CB3F4D4EE}" type="datetimeFigureOut">
              <a:rPr lang="he-IL" smtClean="0"/>
              <a:t>ז'/טבת/תשע"ו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6761-BCD3-4D7C-91E8-EB9508B4E1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083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D277-E153-4122-8E46-EF6CB3F4D4EE}" type="datetimeFigureOut">
              <a:rPr lang="he-IL" smtClean="0"/>
              <a:t>ז'/טבת/תשע"ו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6761-BCD3-4D7C-91E8-EB9508B4E1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179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D277-E153-4122-8E46-EF6CB3F4D4EE}" type="datetimeFigureOut">
              <a:rPr lang="he-IL" smtClean="0"/>
              <a:t>ז'/טבת/תשע"ו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6761-BCD3-4D7C-91E8-EB9508B4E1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892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D277-E153-4122-8E46-EF6CB3F4D4EE}" type="datetimeFigureOut">
              <a:rPr lang="he-IL" smtClean="0"/>
              <a:t>ז'/טבת/תשע"ו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6761-BCD3-4D7C-91E8-EB9508B4E1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3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D277-E153-4122-8E46-EF6CB3F4D4EE}" type="datetimeFigureOut">
              <a:rPr lang="he-IL" smtClean="0"/>
              <a:t>ז'/טבת/תשע"ו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6761-BCD3-4D7C-91E8-EB9508B4E1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679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D277-E153-4122-8E46-EF6CB3F4D4EE}" type="datetimeFigureOut">
              <a:rPr lang="he-IL" smtClean="0"/>
              <a:t>ז'/טבת/תשע"ו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F6761-BCD3-4D7C-91E8-EB9508B4E1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755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l" rtl="0"/>
            <a:r>
              <a:rPr lang="pt-BR" dirty="0" smtClean="0">
                <a:solidFill>
                  <a:schemeClr val="bg1"/>
                </a:solidFill>
              </a:rPr>
              <a:t>3 ; Obstacle ; E,1 ; wrong ; E,1.5 ; correct ; C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48128" y="5097080"/>
            <a:ext cx="1706880" cy="316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 sec</a:t>
            </a:r>
            <a:endParaRPr lang="he-IL" dirty="0"/>
          </a:p>
        </p:txBody>
      </p:sp>
      <p:sp>
        <p:nvSpPr>
          <p:cNvPr id="10" name="Rectangle 9"/>
          <p:cNvSpPr/>
          <p:nvPr/>
        </p:nvSpPr>
        <p:spPr>
          <a:xfrm>
            <a:off x="4785360" y="5097081"/>
            <a:ext cx="835152" cy="316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1.5 sec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3079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 vert="horz" lIns="91440" tIns="45720" rIns="91440" bIns="45720" rtlCol="1" anchor="ctr">
            <a:normAutofit/>
          </a:bodyPr>
          <a:lstStyle/>
          <a:p>
            <a:pPr algn="l" rtl="0"/>
            <a:r>
              <a:rPr lang="en-US" dirty="0">
                <a:solidFill>
                  <a:schemeClr val="bg1"/>
                </a:solidFill>
              </a:rPr>
              <a:t>3 ; correct ; B,2.5 ; correct ; C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33344" y="3843211"/>
            <a:ext cx="2401824" cy="28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2.5 sec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163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 vert="horz" lIns="91440" tIns="45720" rIns="91440" bIns="45720" rtlCol="1" anchor="ctr">
            <a:normAutofit/>
          </a:bodyPr>
          <a:lstStyle/>
          <a:p>
            <a:pPr algn="l" rtl="0"/>
            <a:r>
              <a:rPr lang="pt-BR" dirty="0" smtClean="0">
                <a:solidFill>
                  <a:schemeClr val="bg1"/>
                </a:solidFill>
              </a:rPr>
              <a:t>3 ; Obstacle ; E,1 ; wrong ; E,1.5 ; correct ; C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31008" y="4804472"/>
            <a:ext cx="1706880" cy="316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 sec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4846320" y="4804471"/>
            <a:ext cx="883920" cy="316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1.5 sec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8052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 vert="horz" lIns="91440" tIns="45720" rIns="91440" bIns="45720" rtlCol="1" anchor="ctr">
            <a:normAutofit/>
          </a:bodyPr>
          <a:lstStyle/>
          <a:p>
            <a:pPr algn="l" rtl="0"/>
            <a:r>
              <a:rPr lang="en-US" dirty="0" smtClean="0">
                <a:solidFill>
                  <a:schemeClr val="bg1"/>
                </a:solidFill>
              </a:rPr>
              <a:t>3 ; correct ; D,1 ; Obstacle ; E,1 ; correct ; A,0 ; wrong ; C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6693" r="-1"/>
          <a:stretch/>
        </p:blipFill>
        <p:spPr>
          <a:xfrm>
            <a:off x="5852160" y="1825625"/>
            <a:ext cx="4901184" cy="43548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48000" y="4719128"/>
            <a:ext cx="1706880" cy="316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 sec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4998720" y="4001295"/>
            <a:ext cx="682752" cy="31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 sec</a:t>
            </a:r>
            <a:endParaRPr lang="he-IL" dirty="0"/>
          </a:p>
        </p:txBody>
      </p:sp>
      <p:sp>
        <p:nvSpPr>
          <p:cNvPr id="9" name="Rectangle 8"/>
          <p:cNvSpPr/>
          <p:nvPr/>
        </p:nvSpPr>
        <p:spPr>
          <a:xfrm>
            <a:off x="5852160" y="4453222"/>
            <a:ext cx="548640" cy="531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0 sec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193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3 ; Obstacle ; E,1 ; wrong ; E,1.5 ; correct ; C</vt:lpstr>
      <vt:lpstr>3 ; correct ; B,2.5 ; correct ; C</vt:lpstr>
      <vt:lpstr>3 ; Obstacle ; E,1 ; wrong ; E,1.5 ; correct ; C</vt:lpstr>
      <vt:lpstr>3 ; correct ; D,1 ; Obstacle ; E,1 ; correct ; A,0 ; wrong ; C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; Obstacle ; E,1 ; wrong ; E,1.5 ; correct ; C</dc:title>
  <dc:creator>Oz, Shachar</dc:creator>
  <cp:lastModifiedBy>Oz, Shachar</cp:lastModifiedBy>
  <cp:revision>3</cp:revision>
  <dcterms:created xsi:type="dcterms:W3CDTF">2015-12-19T13:08:41Z</dcterms:created>
  <dcterms:modified xsi:type="dcterms:W3CDTF">2015-12-19T13:20:18Z</dcterms:modified>
</cp:coreProperties>
</file>