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AAC3-9B48-4A40-B364-4152E59CC1E8}" type="datetimeFigureOut">
              <a:rPr lang="he-IL" smtClean="0"/>
              <a:t>י"א/טבת/תשע"ו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0172-7A37-4149-AE88-29757251D9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511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AAC3-9B48-4A40-B364-4152E59CC1E8}" type="datetimeFigureOut">
              <a:rPr lang="he-IL" smtClean="0"/>
              <a:t>י"א/טבת/תשע"ו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0172-7A37-4149-AE88-29757251D9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80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AAC3-9B48-4A40-B364-4152E59CC1E8}" type="datetimeFigureOut">
              <a:rPr lang="he-IL" smtClean="0"/>
              <a:t>י"א/טבת/תשע"ו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0172-7A37-4149-AE88-29757251D9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30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AAC3-9B48-4A40-B364-4152E59CC1E8}" type="datetimeFigureOut">
              <a:rPr lang="he-IL" smtClean="0"/>
              <a:t>י"א/טבת/תשע"ו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0172-7A37-4149-AE88-29757251D9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282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AAC3-9B48-4A40-B364-4152E59CC1E8}" type="datetimeFigureOut">
              <a:rPr lang="he-IL" smtClean="0"/>
              <a:t>י"א/טבת/תשע"ו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0172-7A37-4149-AE88-29757251D9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156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AAC3-9B48-4A40-B364-4152E59CC1E8}" type="datetimeFigureOut">
              <a:rPr lang="he-IL" smtClean="0"/>
              <a:t>י"א/טבת/תשע"ו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0172-7A37-4149-AE88-29757251D9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270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AAC3-9B48-4A40-B364-4152E59CC1E8}" type="datetimeFigureOut">
              <a:rPr lang="he-IL" smtClean="0"/>
              <a:t>י"א/טבת/תשע"ו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0172-7A37-4149-AE88-29757251D9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852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AAC3-9B48-4A40-B364-4152E59CC1E8}" type="datetimeFigureOut">
              <a:rPr lang="he-IL" smtClean="0"/>
              <a:t>י"א/טבת/תשע"ו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0172-7A37-4149-AE88-29757251D9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05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AAC3-9B48-4A40-B364-4152E59CC1E8}" type="datetimeFigureOut">
              <a:rPr lang="he-IL" smtClean="0"/>
              <a:t>י"א/טבת/תשע"ו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0172-7A37-4149-AE88-29757251D9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036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AAC3-9B48-4A40-B364-4152E59CC1E8}" type="datetimeFigureOut">
              <a:rPr lang="he-IL" smtClean="0"/>
              <a:t>י"א/טבת/תשע"ו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0172-7A37-4149-AE88-29757251D9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562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AAC3-9B48-4A40-B364-4152E59CC1E8}" type="datetimeFigureOut">
              <a:rPr lang="he-IL" smtClean="0"/>
              <a:t>י"א/טבת/תשע"ו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0172-7A37-4149-AE88-29757251D9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41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AAC3-9B48-4A40-B364-4152E59CC1E8}" type="datetimeFigureOut">
              <a:rPr lang="he-IL" smtClean="0"/>
              <a:t>י"א/טבת/תשע"ו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90172-7A37-4149-AE88-29757251D9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371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מתחיל משחק. מחפשים את האות ה. רצף ראשון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289" y="2103749"/>
            <a:ext cx="6721422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6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רצף שני. עכשיו אספתי אות ה (ורודה).</a:t>
            </a:r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530" y="2111370"/>
            <a:ext cx="6690940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1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מיד אחרי זה התחלפה האות וכעת מחפשים את ד. </a:t>
            </a:r>
            <a:br>
              <a:rPr lang="he-IL" dirty="0" smtClean="0"/>
            </a:br>
            <a:r>
              <a:rPr lang="he-IL" dirty="0" smtClean="0"/>
              <a:t>הרצף הבא שהיה אמור להיות רצף קל (</a:t>
            </a:r>
            <a:r>
              <a:rPr lang="en-US" dirty="0" smtClean="0"/>
              <a:t>correct </a:t>
            </a:r>
            <a:r>
              <a:rPr lang="en-US" dirty="0" err="1" smtClean="0"/>
              <a:t>correct</a:t>
            </a:r>
            <a:r>
              <a:rPr lang="he-IL" dirty="0" smtClean="0"/>
              <a:t> = ה ה) הפך להיות (</a:t>
            </a:r>
            <a:r>
              <a:rPr lang="en-US" dirty="0" smtClean="0"/>
              <a:t>wrong </a:t>
            </a:r>
            <a:r>
              <a:rPr lang="en-US" dirty="0" err="1" smtClean="0"/>
              <a:t>wrong</a:t>
            </a:r>
            <a:r>
              <a:rPr lang="he-IL" dirty="0" smtClean="0"/>
              <a:t>).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530" y="2084698"/>
            <a:ext cx="6690940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2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וזה ההמשך של הרצף הזה. ד ד. </a:t>
            </a:r>
            <a:br>
              <a:rPr lang="he-IL" dirty="0" smtClean="0"/>
            </a:br>
            <a:r>
              <a:rPr lang="he-IL" dirty="0" smtClean="0"/>
              <a:t>כשהרצף הזה התחיל את דרכו לפני 3 שניות הוחלפה האות. וזה היה באמצע הרצף הקודם.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099" y="2111370"/>
            <a:ext cx="6713802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יש להחליף את האות לא באותו רגע שנלקחה אלא ברגע יצירת הרצף הבא.</a:t>
            </a:r>
          </a:p>
          <a:p>
            <a:pPr lvl="1"/>
            <a:r>
              <a:rPr lang="he-IL" dirty="0" smtClean="0"/>
              <a:t>משום שאם השחקן לא אוסף שום אות, לא ישתנו האותיות. ואנחנו רוצים שכן זה ישתנה.</a:t>
            </a:r>
          </a:p>
          <a:p>
            <a:r>
              <a:rPr lang="he-IL" dirty="0" smtClean="0"/>
              <a:t>האות צריכה להתחלף כל שלושה-ארבעה רצפים (בין 5-10 שניות אמיתיות של משחק). </a:t>
            </a:r>
          </a:p>
          <a:p>
            <a:r>
              <a:rPr lang="he-IL" dirty="0" smtClean="0"/>
              <a:t>האות צריכה להתחלף בצורה תואמת את הרצף שעבורו היא השתנתה</a:t>
            </a:r>
            <a:r>
              <a:rPr lang="he-IL" smtClean="0"/>
              <a:t>. 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19562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מתחיל משחק. מחפשים את האות ה. רצף ראשון</vt:lpstr>
      <vt:lpstr>רצף שני. עכשיו אספתי אות ה (ורודה).</vt:lpstr>
      <vt:lpstr>מיד אחרי זה התחלפה האות וכעת מחפשים את ד.  הרצף הבא שהיה אמור להיות רצף קל (correct correct = ה ה) הפך להיות (wrong wrong).</vt:lpstr>
      <vt:lpstr>וזה ההמשך של הרצף הזה. ד ד.  כשהרצף הזה התחיל את דרכו לפני 3 שניות הוחלפה האות. וזה היה באמצע הרצף הקודם.</vt:lpstr>
      <vt:lpstr>סיכום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הבעיה </dc:title>
  <dc:creator>Oz, Shachar</dc:creator>
  <cp:lastModifiedBy>Oz, Shachar</cp:lastModifiedBy>
  <cp:revision>3</cp:revision>
  <dcterms:created xsi:type="dcterms:W3CDTF">2015-12-23T18:39:56Z</dcterms:created>
  <dcterms:modified xsi:type="dcterms:W3CDTF">2015-12-23T18:49:29Z</dcterms:modified>
</cp:coreProperties>
</file>