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1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79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91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77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67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103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083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79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92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3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679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55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l" rtl="0"/>
            <a:r>
              <a:rPr lang="pt-BR" dirty="0" smtClean="0">
                <a:solidFill>
                  <a:schemeClr val="bg1"/>
                </a:solidFill>
              </a:rPr>
              <a:t>3 ; Obstacle ; E,1 ; wrong ; E,1.5 ; correct ; C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162" y="1825625"/>
            <a:ext cx="7735712" cy="435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16146" y="5097080"/>
            <a:ext cx="1706880" cy="31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 sec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3353378" y="5097081"/>
            <a:ext cx="835152" cy="31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1.5 sec</a:t>
            </a:r>
            <a:endParaRPr lang="he-IL" dirty="0"/>
          </a:p>
        </p:txBody>
      </p:sp>
      <p:grpSp>
        <p:nvGrpSpPr>
          <p:cNvPr id="6" name="Group 5"/>
          <p:cNvGrpSpPr/>
          <p:nvPr/>
        </p:nvGrpSpPr>
        <p:grpSpPr>
          <a:xfrm>
            <a:off x="8851396" y="2944955"/>
            <a:ext cx="3062082" cy="1537923"/>
            <a:chOff x="8497713" y="1875279"/>
            <a:chExt cx="3062082" cy="1537923"/>
          </a:xfrm>
        </p:grpSpPr>
        <p:grpSp>
          <p:nvGrpSpPr>
            <p:cNvPr id="7" name="Group 6"/>
            <p:cNvGrpSpPr/>
            <p:nvPr/>
          </p:nvGrpSpPr>
          <p:grpSpPr>
            <a:xfrm>
              <a:off x="8497713" y="2053542"/>
              <a:ext cx="3062082" cy="1359660"/>
              <a:chOff x="-17091" y="1452791"/>
              <a:chExt cx="12192000" cy="541363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17091" y="497383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2246654" y="5106233"/>
                <a:ext cx="636675" cy="17601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999862" y="3350810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836772" y="5665859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8610600" y="1875279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546768" y="1876810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79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1" anchor="ctr">
            <a:norm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3 ; correct ; B,2.5 ; correct ; C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263"/>
            <a:ext cx="7735712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3400" y="3920849"/>
            <a:ext cx="2401824" cy="28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2.5 sec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8841274" y="3350724"/>
            <a:ext cx="3062082" cy="1456416"/>
            <a:chOff x="4653904" y="1925836"/>
            <a:chExt cx="3062082" cy="1456416"/>
          </a:xfrm>
        </p:grpSpPr>
        <p:grpSp>
          <p:nvGrpSpPr>
            <p:cNvPr id="8" name="Group 7"/>
            <p:cNvGrpSpPr/>
            <p:nvPr/>
          </p:nvGrpSpPr>
          <p:grpSpPr>
            <a:xfrm>
              <a:off x="4653904" y="2053542"/>
              <a:ext cx="3062082" cy="1138620"/>
              <a:chOff x="-17091" y="1452791"/>
              <a:chExt cx="12192000" cy="4533537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-17091" y="493150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358008" y="2201050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10515" y="3311393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4779818" y="1925836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715986" y="1927367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6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1" anchor="ctr">
            <a:normAutofit/>
          </a:bodyPr>
          <a:lstStyle/>
          <a:p>
            <a:pPr algn="l" rtl="0"/>
            <a:r>
              <a:rPr lang="en-US" dirty="0" smtClean="0">
                <a:solidFill>
                  <a:schemeClr val="bg1"/>
                </a:solidFill>
              </a:rPr>
              <a:t>3 ; correct ; D,1 ; Obstacle ; E,1 ; correct ; A,0 ; wrong ; C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25" y="1996138"/>
            <a:ext cx="773571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693" r="-1"/>
          <a:stretch/>
        </p:blipFill>
        <p:spPr>
          <a:xfrm>
            <a:off x="3852241" y="1996138"/>
            <a:ext cx="4901184" cy="43548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8081" y="4889641"/>
            <a:ext cx="1706880" cy="31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 sec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998801" y="4171808"/>
            <a:ext cx="682752" cy="31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 sec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852241" y="4623735"/>
            <a:ext cx="548640" cy="53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 sec</a:t>
            </a:r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8929639" y="3251847"/>
            <a:ext cx="3062082" cy="1465133"/>
            <a:chOff x="4653904" y="1925836"/>
            <a:chExt cx="3062082" cy="1465133"/>
          </a:xfrm>
        </p:grpSpPr>
        <p:grpSp>
          <p:nvGrpSpPr>
            <p:cNvPr id="11" name="Group 10"/>
            <p:cNvGrpSpPr/>
            <p:nvPr/>
          </p:nvGrpSpPr>
          <p:grpSpPr>
            <a:xfrm>
              <a:off x="4653904" y="1969300"/>
              <a:ext cx="3062082" cy="1421669"/>
              <a:chOff x="-17091" y="1117372"/>
              <a:chExt cx="12192000" cy="5660528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-17091" y="363940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-17091" y="145279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17091" y="252151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17091" y="497383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-17091" y="5986328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6831731" y="5194757"/>
                <a:ext cx="653704" cy="158314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970769" y="4607235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222939" y="1117372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217923" y="3259349"/>
                <a:ext cx="1273321" cy="64093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4800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4779818" y="1925836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715986" y="1927367"/>
              <a:ext cx="0" cy="145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93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3 ; Obstacle ; E,1 ; wrong ; E,1.5 ; correct ; C</vt:lpstr>
      <vt:lpstr>3 ; correct ; B,2.5 ; correct ; C</vt:lpstr>
      <vt:lpstr>3 ; correct ; D,1 ; Obstacle ; E,1 ; correct ; A,0 ; wrong ; C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; Obstacle ; E,1 ; wrong ; E,1.5 ; correct ; C</dc:title>
  <dc:creator>Oz, Shachar</dc:creator>
  <cp:lastModifiedBy>Oz, Shachar</cp:lastModifiedBy>
  <cp:revision>4</cp:revision>
  <dcterms:created xsi:type="dcterms:W3CDTF">2015-12-19T13:08:41Z</dcterms:created>
  <dcterms:modified xsi:type="dcterms:W3CDTF">2015-12-19T13:28:56Z</dcterms:modified>
</cp:coreProperties>
</file>