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Jw1VQyojBo+oCHeDEKm5m3pUT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here1.png"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0374" y="0"/>
            <a:ext cx="229362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2438400" y="3581400"/>
            <a:ext cx="396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88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88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88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88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type="title"/>
          </p:nvPr>
        </p:nvSpPr>
        <p:spPr>
          <a:xfrm>
            <a:off x="2438400" y="1447800"/>
            <a:ext cx="396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3582988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6414976" y="6400800"/>
            <a:ext cx="457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581400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/>
          <p:nvPr>
            <p:ph idx="2" type="pic"/>
          </p:nvPr>
        </p:nvSpPr>
        <p:spPr>
          <a:xfrm>
            <a:off x="304800" y="1676400"/>
            <a:ext cx="4697100" cy="35052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/>
          <p:cNvSpPr txBox="1"/>
          <p:nvPr>
            <p:ph type="title"/>
          </p:nvPr>
        </p:nvSpPr>
        <p:spPr>
          <a:xfrm>
            <a:off x="5181600" y="1676400"/>
            <a:ext cx="25146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5486400" y="3552372"/>
            <a:ext cx="2209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3733800" y="457200"/>
            <a:ext cx="396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 rot="5400000">
            <a:off x="-571500" y="1485900"/>
            <a:ext cx="5715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457200"/>
            <a:ext cx="3657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here1.png" id="41" name="Google Shape;4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0" y="0"/>
            <a:ext cx="229362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9788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4116388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838200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1828800"/>
            <a:ext cx="3200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3578224"/>
            <a:ext cx="32007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rtl="0" algn="l">
              <a:spcBef>
                <a:spcPts val="288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457200" y="3429000"/>
            <a:ext cx="3124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457200" y="457200"/>
            <a:ext cx="3124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457200" y="275238"/>
            <a:ext cx="3581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457200" y="675288"/>
            <a:ext cx="3581400" cy="25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Font typeface="Noto Sans Symbols"/>
              <a:buChar char="▪"/>
              <a:defRPr sz="1400"/>
            </a:lvl5pPr>
            <a:lvl6pPr indent="-317500" lvl="5" marL="2743200" rtl="0" algn="l">
              <a:spcBef>
                <a:spcPts val="288"/>
              </a:spcBef>
              <a:spcAft>
                <a:spcPts val="0"/>
              </a:spcAft>
              <a:buSzPts val="1400"/>
              <a:buFont typeface="Noto Sans Symbols"/>
              <a:buChar char="▪"/>
              <a:defRPr sz="1400"/>
            </a:lvl6pPr>
            <a:lvl7pPr indent="-317500" lvl="6" marL="32004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457199" y="3429000"/>
            <a:ext cx="3581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457199" y="3840162"/>
            <a:ext cx="35814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rtl="0" algn="l">
              <a:spcBef>
                <a:spcPts val="288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5181600" y="1676400"/>
            <a:ext cx="25146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304800" y="1676400"/>
            <a:ext cx="4700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rtl="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2pPr>
            <a:lvl3pPr indent="-304800" lvl="2" marL="1371600" rtl="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304800" lvl="3" marL="1828800" rtl="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rtl="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rtl="0" algn="l">
              <a:spcBef>
                <a:spcPts val="288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rtl="0" algn="l">
              <a:spcBef>
                <a:spcPts val="288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rtl="0" algn="l">
              <a:spcBef>
                <a:spcPts val="288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rtl="0" algn="l">
              <a:spcBef>
                <a:spcPts val="288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5486400" y="3552372"/>
            <a:ext cx="22098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here2.png"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23693" y="0"/>
            <a:ext cx="32030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457200" y="457200"/>
            <a:ext cx="3657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8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8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8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8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4876801" y="6426201"/>
            <a:ext cx="2819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4875213" y="6296248"/>
            <a:ext cx="2820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2438400" y="3581400"/>
            <a:ext cx="396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b="1" lang="en-GB" sz="6600"/>
              <a:t>Biosponge</a:t>
            </a:r>
            <a:endParaRPr b="1" sz="6600"/>
          </a:p>
        </p:txBody>
      </p:sp>
      <p:sp>
        <p:nvSpPr>
          <p:cNvPr id="88" name="Google Shape;88;p1"/>
          <p:cNvSpPr txBox="1"/>
          <p:nvPr>
            <p:ph type="title"/>
          </p:nvPr>
        </p:nvSpPr>
        <p:spPr>
          <a:xfrm>
            <a:off x="2438400" y="1447800"/>
            <a:ext cx="396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/>
              <a:t>Project: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acob\Downloads\IMG-2441.JPG" id="222" name="Google Shape;222;p10"/>
          <p:cNvPicPr preferRelativeResize="0"/>
          <p:nvPr/>
        </p:nvPicPr>
        <p:blipFill rotWithShape="1">
          <a:blip r:embed="rId3">
            <a:alphaModFix/>
          </a:blip>
          <a:srcRect b="28217" l="20702" r="18217" t="26068"/>
          <a:stretch/>
        </p:blipFill>
        <p:spPr>
          <a:xfrm rot="1305439">
            <a:off x="1514410" y="3105270"/>
            <a:ext cx="3488910" cy="321074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/>
          <p:nvPr/>
        </p:nvSpPr>
        <p:spPr>
          <a:xfrm>
            <a:off x="4983390" y="1708909"/>
            <a:ext cx="2570958" cy="1728192"/>
          </a:xfrm>
          <a:prstGeom prst="wedgeRectCallout">
            <a:avLst>
              <a:gd fmla="val -78481" name="adj1"/>
              <a:gd fmla="val 93239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Jacob\Desktop\Biosponge\acetobacter xylinum.png" id="224" name="Google Shape;224;p10"/>
          <p:cNvPicPr preferRelativeResize="0"/>
          <p:nvPr/>
        </p:nvPicPr>
        <p:blipFill rotWithShape="1">
          <a:blip r:embed="rId4">
            <a:alphaModFix/>
          </a:blip>
          <a:srcRect b="11352" l="1026" r="-1025" t="-567"/>
          <a:stretch/>
        </p:blipFill>
        <p:spPr>
          <a:xfrm>
            <a:off x="4995934" y="1708909"/>
            <a:ext cx="2570959" cy="172025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 txBox="1"/>
          <p:nvPr/>
        </p:nvSpPr>
        <p:spPr>
          <a:xfrm>
            <a:off x="395536" y="836712"/>
            <a:ext cx="49202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idea: Biosponge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11"/>
          <p:cNvCxnSpPr/>
          <p:nvPr/>
        </p:nvCxnSpPr>
        <p:spPr>
          <a:xfrm>
            <a:off x="899592" y="3356992"/>
            <a:ext cx="698477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1" name="Google Shape;231;p11"/>
          <p:cNvCxnSpPr/>
          <p:nvPr/>
        </p:nvCxnSpPr>
        <p:spPr>
          <a:xfrm rot="10800000">
            <a:off x="4391980" y="620688"/>
            <a:ext cx="0" cy="56166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11"/>
          <p:cNvSpPr txBox="1"/>
          <p:nvPr/>
        </p:nvSpPr>
        <p:spPr>
          <a:xfrm>
            <a:off x="2829981" y="6364181"/>
            <a:ext cx="31239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Environmental friendliness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2862868" y="116632"/>
            <a:ext cx="3168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Environmental friendliness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-8439" y="3033826"/>
            <a:ext cx="971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get dirty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7872168" y="3033825"/>
            <a:ext cx="971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to get dirty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1547664" y="4653136"/>
            <a:ext cx="1440160" cy="1440160"/>
          </a:xfrm>
          <a:prstGeom prst="ellipse">
            <a:avLst/>
          </a:prstGeom>
          <a:gradFill>
            <a:gsLst>
              <a:gs pos="0">
                <a:srgbClr val="B5B5B5"/>
              </a:gs>
              <a:gs pos="12000">
                <a:srgbClr val="B1B1B1"/>
              </a:gs>
              <a:gs pos="100000">
                <a:srgbClr val="5E5E5E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Plastic sponges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547664" y="1916830"/>
            <a:ext cx="1440160" cy="1440160"/>
          </a:xfrm>
          <a:prstGeom prst="ellipse">
            <a:avLst/>
          </a:prstGeom>
          <a:gradFill>
            <a:gsLst>
              <a:gs pos="0">
                <a:srgbClr val="B5B5B5"/>
              </a:gs>
              <a:gs pos="12000">
                <a:srgbClr val="B1B1B1"/>
              </a:gs>
              <a:gs pos="100000">
                <a:srgbClr val="5E5E5E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Cellulose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sponges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6300192" y="764704"/>
            <a:ext cx="1440160" cy="1440160"/>
          </a:xfrm>
          <a:prstGeom prst="ellipse">
            <a:avLst/>
          </a:prstGeom>
          <a:gradFill>
            <a:gsLst>
              <a:gs pos="0">
                <a:srgbClr val="FFCB61"/>
              </a:gs>
              <a:gs pos="12000">
                <a:srgbClr val="F7BB34"/>
              </a:gs>
              <a:gs pos="100000">
                <a:srgbClr val="F2B300"/>
              </a:gs>
            </a:gsLst>
            <a:lin ang="162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Bio-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sponge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/>
        </p:nvSpPr>
        <p:spPr>
          <a:xfrm>
            <a:off x="899592" y="750070"/>
            <a:ext cx="22580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Jacob\Downloads\IMG-2441.JPG" id="244" name="Google Shape;244;p12"/>
          <p:cNvPicPr preferRelativeResize="0"/>
          <p:nvPr/>
        </p:nvPicPr>
        <p:blipFill rotWithShape="1">
          <a:blip r:embed="rId3">
            <a:alphaModFix/>
          </a:blip>
          <a:srcRect b="28217" l="20702" r="18217" t="26068"/>
          <a:stretch/>
        </p:blipFill>
        <p:spPr>
          <a:xfrm rot="729881">
            <a:off x="352176" y="2446525"/>
            <a:ext cx="3300757" cy="303759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 txBox="1"/>
          <p:nvPr/>
        </p:nvSpPr>
        <p:spPr>
          <a:xfrm>
            <a:off x="4139952" y="2132856"/>
            <a:ext cx="36888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cleaning liquid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4139952" y="4078533"/>
            <a:ext cx="24502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Can regenerate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4139952" y="3140968"/>
            <a:ext cx="4183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broken down easily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acob\Desktop\Biosponge\cleaned sponge.jpg" id="252" name="Google Shape;252;p13"/>
          <p:cNvPicPr preferRelativeResize="0"/>
          <p:nvPr/>
        </p:nvPicPr>
        <p:blipFill rotWithShape="1">
          <a:blip r:embed="rId3">
            <a:alphaModFix/>
          </a:blip>
          <a:srcRect b="0" l="10939" r="4719" t="0"/>
          <a:stretch/>
        </p:blipFill>
        <p:spPr>
          <a:xfrm>
            <a:off x="5390728" y="1947274"/>
            <a:ext cx="3370218" cy="3901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Jacob\Desktop\Biosponge\dirty sponge.jpg" id="253" name="Google Shape;253;p13"/>
          <p:cNvPicPr preferRelativeResize="0"/>
          <p:nvPr/>
        </p:nvPicPr>
        <p:blipFill rotWithShape="1">
          <a:blip r:embed="rId4">
            <a:alphaModFix/>
          </a:blip>
          <a:srcRect b="0" l="3385" r="2765" t="0"/>
          <a:stretch/>
        </p:blipFill>
        <p:spPr>
          <a:xfrm>
            <a:off x="0" y="1857008"/>
            <a:ext cx="3378926" cy="399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/>
          <p:nvPr/>
        </p:nvSpPr>
        <p:spPr>
          <a:xfrm>
            <a:off x="3707904" y="3356992"/>
            <a:ext cx="1152128" cy="64807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3292160" y="4284404"/>
            <a:ext cx="22697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days later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1369733" y="2204864"/>
            <a:ext cx="632468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“Clean your space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Clear your mind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Care the environment”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 txBox="1"/>
          <p:nvPr/>
        </p:nvSpPr>
        <p:spPr>
          <a:xfrm>
            <a:off x="2897101" y="5877272"/>
            <a:ext cx="28408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Jacob\Downloads\imgbin_sponge-png.pn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037" y="908720"/>
            <a:ext cx="5550600" cy="5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2987824" y="476672"/>
            <a:ext cx="31363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Swot analysis</a:t>
            </a:r>
            <a:endParaRPr sz="4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1547672" y="1700808"/>
            <a:ext cx="5752019" cy="4036780"/>
            <a:chOff x="144024" y="0"/>
            <a:chExt cx="5752019" cy="4036780"/>
          </a:xfrm>
        </p:grpSpPr>
        <p:sp>
          <p:nvSpPr>
            <p:cNvPr id="100" name="Google Shape;100;p3"/>
            <p:cNvSpPr/>
            <p:nvPr/>
          </p:nvSpPr>
          <p:spPr>
            <a:xfrm>
              <a:off x="3888427" y="2736300"/>
              <a:ext cx="2007616" cy="130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4519278" y="3089987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New technologies (Robotics)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Pandemic trend decline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44024" y="2736300"/>
              <a:ext cx="2007616" cy="130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172591" y="3089987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 adapted for different uses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Demand for eco-friendly products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888427" y="0"/>
              <a:ext cx="2007616" cy="130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4519278" y="28567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Dirty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Similarity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environmentally friendly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44024" y="0"/>
              <a:ext cx="2007616" cy="130048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172591" y="28567"/>
              <a:ext cx="1348197" cy="918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Widely used for cleaning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Various shapes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Affordable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247648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763056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 rot="5400000">
              <a:off x="3088640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3088640" y="747055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 rot="10800000">
              <a:off x="3088640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3088640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 rot="-5400000">
              <a:off x="1247648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1763056" y="2072640"/>
              <a:ext cx="1244304" cy="1244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304257" y="1656186"/>
              <a:ext cx="607568" cy="528320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3240362" y="1944218"/>
              <a:ext cx="607568" cy="528320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79512" y="5303916"/>
            <a:ext cx="1414094" cy="1365749"/>
            <a:chOff x="179512" y="5303916"/>
            <a:chExt cx="1414094" cy="1365749"/>
          </a:xfrm>
        </p:grpSpPr>
        <p:grpSp>
          <p:nvGrpSpPr>
            <p:cNvPr id="119" name="Google Shape;119;p3"/>
            <p:cNvGrpSpPr/>
            <p:nvPr/>
          </p:nvGrpSpPr>
          <p:grpSpPr>
            <a:xfrm>
              <a:off x="179512" y="5310481"/>
              <a:ext cx="679592" cy="679592"/>
              <a:chOff x="1247648" y="231647"/>
              <a:chExt cx="1759712" cy="1759712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1247648" y="231647"/>
                <a:ext cx="1759712" cy="17597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763056" y="747055"/>
                <a:ext cx="1244304" cy="1244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12925" lIns="312925" spcFirstLastPara="1" rIns="312925" wrap="square" tIns="31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3"/>
            <p:cNvGrpSpPr/>
            <p:nvPr/>
          </p:nvGrpSpPr>
          <p:grpSpPr>
            <a:xfrm>
              <a:off x="914014" y="5303916"/>
              <a:ext cx="679592" cy="679592"/>
              <a:chOff x="3088640" y="231647"/>
              <a:chExt cx="1759712" cy="1759712"/>
            </a:xfrm>
          </p:grpSpPr>
          <p:sp>
            <p:nvSpPr>
              <p:cNvPr id="123" name="Google Shape;123;p3"/>
              <p:cNvSpPr/>
              <p:nvPr/>
            </p:nvSpPr>
            <p:spPr>
              <a:xfrm rot="5400000">
                <a:off x="3088640" y="231647"/>
                <a:ext cx="1759712" cy="17597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088640" y="747055"/>
                <a:ext cx="1244304" cy="1244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12925" lIns="312925" spcFirstLastPara="1" rIns="312925" wrap="square" tIns="31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914014" y="5990073"/>
              <a:ext cx="679592" cy="679592"/>
              <a:chOff x="3088640" y="2072640"/>
              <a:chExt cx="1759712" cy="1759712"/>
            </a:xfrm>
          </p:grpSpPr>
          <p:sp>
            <p:nvSpPr>
              <p:cNvPr id="126" name="Google Shape;126;p3"/>
              <p:cNvSpPr/>
              <p:nvPr/>
            </p:nvSpPr>
            <p:spPr>
              <a:xfrm rot="10800000">
                <a:off x="3088640" y="2072640"/>
                <a:ext cx="1759712" cy="17597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3088640" y="2072640"/>
                <a:ext cx="1244304" cy="1244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12925" lIns="312925" spcFirstLastPara="1" rIns="312925" wrap="square" tIns="31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3"/>
            <p:cNvGrpSpPr/>
            <p:nvPr/>
          </p:nvGrpSpPr>
          <p:grpSpPr>
            <a:xfrm>
              <a:off x="179512" y="5990073"/>
              <a:ext cx="679592" cy="679592"/>
              <a:chOff x="1247648" y="2072640"/>
              <a:chExt cx="1759712" cy="1759712"/>
            </a:xfrm>
          </p:grpSpPr>
          <p:sp>
            <p:nvSpPr>
              <p:cNvPr id="129" name="Google Shape;129;p3"/>
              <p:cNvSpPr/>
              <p:nvPr/>
            </p:nvSpPr>
            <p:spPr>
              <a:xfrm rot="-5400000">
                <a:off x="1247648" y="2072640"/>
                <a:ext cx="1759712" cy="175971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5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1763056" y="2072640"/>
                <a:ext cx="1244304" cy="1244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12925" lIns="312925" spcFirstLastPara="1" rIns="312925" wrap="square" tIns="3129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835696" y="457200"/>
            <a:ext cx="5400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GB" sz="5400"/>
              <a:t>SWOT analysis</a:t>
            </a:r>
            <a:endParaRPr b="1"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"/>
          <p:cNvGrpSpPr/>
          <p:nvPr/>
        </p:nvGrpSpPr>
        <p:grpSpPr>
          <a:xfrm>
            <a:off x="179512" y="5310481"/>
            <a:ext cx="679592" cy="679629"/>
            <a:chOff x="1247648" y="231647"/>
            <a:chExt cx="1759712" cy="1759808"/>
          </a:xfrm>
        </p:grpSpPr>
        <p:sp>
          <p:nvSpPr>
            <p:cNvPr id="141" name="Google Shape;141;p5"/>
            <p:cNvSpPr/>
            <p:nvPr/>
          </p:nvSpPr>
          <p:spPr>
            <a:xfrm>
              <a:off x="1247648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C000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1505353" y="74705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5"/>
          <p:cNvGrpSpPr/>
          <p:nvPr/>
        </p:nvGrpSpPr>
        <p:grpSpPr>
          <a:xfrm>
            <a:off x="703992" y="5303916"/>
            <a:ext cx="889614" cy="686204"/>
            <a:chOff x="2544816" y="231647"/>
            <a:chExt cx="2303536" cy="1776833"/>
          </a:xfrm>
        </p:grpSpPr>
        <p:sp>
          <p:nvSpPr>
            <p:cNvPr id="144" name="Google Shape;144;p5"/>
            <p:cNvSpPr/>
            <p:nvPr/>
          </p:nvSpPr>
          <p:spPr>
            <a:xfrm rot="5400000">
              <a:off x="3088640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544816" y="76408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5"/>
          <p:cNvGrpSpPr/>
          <p:nvPr/>
        </p:nvGrpSpPr>
        <p:grpSpPr>
          <a:xfrm>
            <a:off x="749641" y="5990073"/>
            <a:ext cx="843965" cy="679592"/>
            <a:chOff x="2663019" y="2072640"/>
            <a:chExt cx="2185333" cy="1759712"/>
          </a:xfrm>
        </p:grpSpPr>
        <p:sp>
          <p:nvSpPr>
            <p:cNvPr id="147" name="Google Shape;147;p5"/>
            <p:cNvSpPr/>
            <p:nvPr/>
          </p:nvSpPr>
          <p:spPr>
            <a:xfrm rot="10800000">
              <a:off x="3088640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663019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179512" y="5990073"/>
            <a:ext cx="679592" cy="679592"/>
            <a:chOff x="1247648" y="2072640"/>
            <a:chExt cx="1759712" cy="1759712"/>
          </a:xfrm>
        </p:grpSpPr>
        <p:sp>
          <p:nvSpPr>
            <p:cNvPr id="150" name="Google Shape;150;p5"/>
            <p:cNvSpPr/>
            <p:nvPr/>
          </p:nvSpPr>
          <p:spPr>
            <a:xfrm rot="-5400000">
              <a:off x="1247648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505353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5"/>
          <p:cNvSpPr txBox="1"/>
          <p:nvPr/>
        </p:nvSpPr>
        <p:spPr>
          <a:xfrm>
            <a:off x="1835695" y="1844824"/>
            <a:ext cx="5285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Widely used for cleaning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835696" y="3068960"/>
            <a:ext cx="3552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shapes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835696" y="4221088"/>
            <a:ext cx="27354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Affordable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6"/>
          <p:cNvGrpSpPr/>
          <p:nvPr/>
        </p:nvGrpSpPr>
        <p:grpSpPr>
          <a:xfrm>
            <a:off x="179512" y="5310481"/>
            <a:ext cx="679592" cy="679629"/>
            <a:chOff x="1247648" y="231647"/>
            <a:chExt cx="1759712" cy="1759808"/>
          </a:xfrm>
        </p:grpSpPr>
        <p:sp>
          <p:nvSpPr>
            <p:cNvPr id="160" name="Google Shape;160;p6"/>
            <p:cNvSpPr/>
            <p:nvPr/>
          </p:nvSpPr>
          <p:spPr>
            <a:xfrm>
              <a:off x="1247648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505353" y="74705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6"/>
          <p:cNvGrpSpPr/>
          <p:nvPr/>
        </p:nvGrpSpPr>
        <p:grpSpPr>
          <a:xfrm>
            <a:off x="694862" y="5303916"/>
            <a:ext cx="898744" cy="679602"/>
            <a:chOff x="2521177" y="231647"/>
            <a:chExt cx="2327175" cy="1759738"/>
          </a:xfrm>
        </p:grpSpPr>
        <p:sp>
          <p:nvSpPr>
            <p:cNvPr id="163" name="Google Shape;163;p6"/>
            <p:cNvSpPr/>
            <p:nvPr/>
          </p:nvSpPr>
          <p:spPr>
            <a:xfrm rot="5400000">
              <a:off x="3088640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C000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521177" y="827085"/>
              <a:ext cx="12444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749679" y="5990083"/>
            <a:ext cx="843951" cy="679601"/>
            <a:chOff x="2663083" y="2072640"/>
            <a:chExt cx="2185269" cy="1759712"/>
          </a:xfrm>
        </p:grpSpPr>
        <p:sp>
          <p:nvSpPr>
            <p:cNvPr id="166" name="Google Shape;166;p6"/>
            <p:cNvSpPr/>
            <p:nvPr/>
          </p:nvSpPr>
          <p:spPr>
            <a:xfrm rot="10800000">
              <a:off x="3088640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663083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>
            <a:off x="179512" y="5990073"/>
            <a:ext cx="679592" cy="679592"/>
            <a:chOff x="1247648" y="2072640"/>
            <a:chExt cx="1759712" cy="1759712"/>
          </a:xfrm>
        </p:grpSpPr>
        <p:sp>
          <p:nvSpPr>
            <p:cNvPr id="169" name="Google Shape;169;p6"/>
            <p:cNvSpPr/>
            <p:nvPr/>
          </p:nvSpPr>
          <p:spPr>
            <a:xfrm rot="-5400000">
              <a:off x="1247648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505353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 txBox="1"/>
          <p:nvPr/>
        </p:nvSpPr>
        <p:spPr>
          <a:xfrm>
            <a:off x="1835695" y="1844824"/>
            <a:ext cx="2589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dirty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835696" y="3068960"/>
            <a:ext cx="2509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835696" y="4221088"/>
            <a:ext cx="61420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environmentally friendly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7"/>
          <p:cNvGrpSpPr/>
          <p:nvPr/>
        </p:nvGrpSpPr>
        <p:grpSpPr>
          <a:xfrm>
            <a:off x="179512" y="5310481"/>
            <a:ext cx="679592" cy="679629"/>
            <a:chOff x="1247648" y="231647"/>
            <a:chExt cx="1759712" cy="1759808"/>
          </a:xfrm>
        </p:grpSpPr>
        <p:sp>
          <p:nvSpPr>
            <p:cNvPr id="179" name="Google Shape;179;p7"/>
            <p:cNvSpPr/>
            <p:nvPr/>
          </p:nvSpPr>
          <p:spPr>
            <a:xfrm>
              <a:off x="1247648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505353" y="74705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703992" y="5303916"/>
            <a:ext cx="889614" cy="686229"/>
            <a:chOff x="2544816" y="231647"/>
            <a:chExt cx="2303536" cy="1776898"/>
          </a:xfrm>
        </p:grpSpPr>
        <p:sp>
          <p:nvSpPr>
            <p:cNvPr id="182" name="Google Shape;182;p7"/>
            <p:cNvSpPr/>
            <p:nvPr/>
          </p:nvSpPr>
          <p:spPr>
            <a:xfrm rot="5400000">
              <a:off x="3088640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2544816" y="76414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7"/>
          <p:cNvGrpSpPr/>
          <p:nvPr/>
        </p:nvGrpSpPr>
        <p:grpSpPr>
          <a:xfrm>
            <a:off x="749666" y="5990073"/>
            <a:ext cx="843940" cy="679592"/>
            <a:chOff x="2663083" y="2072640"/>
            <a:chExt cx="2185269" cy="1759712"/>
          </a:xfrm>
        </p:grpSpPr>
        <p:sp>
          <p:nvSpPr>
            <p:cNvPr id="185" name="Google Shape;185;p7"/>
            <p:cNvSpPr/>
            <p:nvPr/>
          </p:nvSpPr>
          <p:spPr>
            <a:xfrm rot="10800000">
              <a:off x="3088640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663083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179512" y="5990073"/>
            <a:ext cx="679592" cy="679592"/>
            <a:chOff x="1247648" y="2072640"/>
            <a:chExt cx="1759712" cy="1759712"/>
          </a:xfrm>
        </p:grpSpPr>
        <p:sp>
          <p:nvSpPr>
            <p:cNvPr id="188" name="Google Shape;188;p7"/>
            <p:cNvSpPr/>
            <p:nvPr/>
          </p:nvSpPr>
          <p:spPr>
            <a:xfrm rot="-5400000">
              <a:off x="1247648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C000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361321" y="2072834"/>
              <a:ext cx="1244400" cy="124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7"/>
          <p:cNvSpPr txBox="1"/>
          <p:nvPr/>
        </p:nvSpPr>
        <p:spPr>
          <a:xfrm>
            <a:off x="1396383" y="1843431"/>
            <a:ext cx="69960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adapted for different uses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394558" y="3068960"/>
            <a:ext cx="70902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 for eco-friendly products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8"/>
          <p:cNvGrpSpPr/>
          <p:nvPr/>
        </p:nvGrpSpPr>
        <p:grpSpPr>
          <a:xfrm>
            <a:off x="179512" y="5310481"/>
            <a:ext cx="679592" cy="679629"/>
            <a:chOff x="1247648" y="231647"/>
            <a:chExt cx="1759712" cy="1759808"/>
          </a:xfrm>
        </p:grpSpPr>
        <p:sp>
          <p:nvSpPr>
            <p:cNvPr id="197" name="Google Shape;197;p8"/>
            <p:cNvSpPr/>
            <p:nvPr/>
          </p:nvSpPr>
          <p:spPr>
            <a:xfrm>
              <a:off x="1247648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505353" y="74705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8"/>
          <p:cNvGrpSpPr/>
          <p:nvPr/>
        </p:nvGrpSpPr>
        <p:grpSpPr>
          <a:xfrm>
            <a:off x="685692" y="5303916"/>
            <a:ext cx="907914" cy="686229"/>
            <a:chOff x="2497431" y="231647"/>
            <a:chExt cx="2350921" cy="1776898"/>
          </a:xfrm>
        </p:grpSpPr>
        <p:sp>
          <p:nvSpPr>
            <p:cNvPr id="200" name="Google Shape;200;p8"/>
            <p:cNvSpPr/>
            <p:nvPr/>
          </p:nvSpPr>
          <p:spPr>
            <a:xfrm rot="5400000">
              <a:off x="3088640" y="231647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2497431" y="764145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8"/>
          <p:cNvGrpSpPr/>
          <p:nvPr/>
        </p:nvGrpSpPr>
        <p:grpSpPr>
          <a:xfrm>
            <a:off x="731366" y="5990073"/>
            <a:ext cx="862240" cy="679592"/>
            <a:chOff x="2615699" y="2072640"/>
            <a:chExt cx="2232653" cy="1759712"/>
          </a:xfrm>
        </p:grpSpPr>
        <p:sp>
          <p:nvSpPr>
            <p:cNvPr id="203" name="Google Shape;203;p8"/>
            <p:cNvSpPr/>
            <p:nvPr/>
          </p:nvSpPr>
          <p:spPr>
            <a:xfrm rot="10800000">
              <a:off x="3088640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C000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615699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8"/>
          <p:cNvGrpSpPr/>
          <p:nvPr/>
        </p:nvGrpSpPr>
        <p:grpSpPr>
          <a:xfrm>
            <a:off x="179512" y="5990073"/>
            <a:ext cx="679592" cy="679592"/>
            <a:chOff x="1247648" y="2072640"/>
            <a:chExt cx="1759712" cy="1759712"/>
          </a:xfrm>
        </p:grpSpPr>
        <p:sp>
          <p:nvSpPr>
            <p:cNvPr id="206" name="Google Shape;206;p8"/>
            <p:cNvSpPr/>
            <p:nvPr/>
          </p:nvSpPr>
          <p:spPr>
            <a:xfrm rot="-5400000">
              <a:off x="1247648" y="2072640"/>
              <a:ext cx="1759712" cy="175971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dk1"/>
            </a:solidFill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505353" y="2072640"/>
              <a:ext cx="1244400" cy="12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2925" lIns="312925" spcFirstLastPara="1" rIns="312925" wrap="square" tIns="312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8"/>
          <p:cNvSpPr txBox="1"/>
          <p:nvPr/>
        </p:nvSpPr>
        <p:spPr>
          <a:xfrm>
            <a:off x="1396383" y="1843431"/>
            <a:ext cx="6095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technologies (Robotics)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1394558" y="3068960"/>
            <a:ext cx="51748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Pandemic trend decline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456886" y="908720"/>
            <a:ext cx="8164799" cy="769441"/>
          </a:xfrm>
          <a:prstGeom prst="rect">
            <a:avLst/>
          </a:prstGeom>
          <a:gradFill>
            <a:gsLst>
              <a:gs pos="0">
                <a:srgbClr val="770000"/>
              </a:gs>
              <a:gs pos="50000">
                <a:srgbClr val="AC0000"/>
              </a:gs>
              <a:gs pos="100000">
                <a:srgbClr val="CE0000"/>
              </a:gs>
            </a:gsLst>
            <a:lin ang="2700000" scaled="0"/>
          </a:gradFill>
          <a:ln cap="flat" cmpd="sng" w="15875">
            <a:solidFill>
              <a:srgbClr val="A3562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Their weakness is our opportunity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547664" y="2422629"/>
            <a:ext cx="37533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get </a:t>
            </a:r>
            <a:r>
              <a:rPr b="1"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dirty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1547665" y="3646765"/>
            <a:ext cx="64470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product </a:t>
            </a: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market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547665" y="4798893"/>
            <a:ext cx="61420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environmentally friendly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綜合">
  <a:themeElements>
    <a:clrScheme name="綜合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2023-03-14T14:13:03Z</dcterms:created>
  <dc:creator>good new</dc:creator>
</cp:coreProperties>
</file>