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4F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EE30-28B2-47A7-AB03-66CB2B447F5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0BB-1A53-4FE4-95FC-B34D8B5EB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82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EE30-28B2-47A7-AB03-66CB2B447F5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0BB-1A53-4FE4-95FC-B34D8B5EB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53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EE30-28B2-47A7-AB03-66CB2B447F5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0BB-1A53-4FE4-95FC-B34D8B5EB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6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EE30-28B2-47A7-AB03-66CB2B447F5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0BB-1A53-4FE4-95FC-B34D8B5EB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9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EE30-28B2-47A7-AB03-66CB2B447F5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0BB-1A53-4FE4-95FC-B34D8B5EB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69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EE30-28B2-47A7-AB03-66CB2B447F5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0BB-1A53-4FE4-95FC-B34D8B5EB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1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EE30-28B2-47A7-AB03-66CB2B447F5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0BB-1A53-4FE4-95FC-B34D8B5EB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3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EE30-28B2-47A7-AB03-66CB2B447F5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0BB-1A53-4FE4-95FC-B34D8B5EB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0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EE30-28B2-47A7-AB03-66CB2B447F5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0BB-1A53-4FE4-95FC-B34D8B5EB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EE30-28B2-47A7-AB03-66CB2B447F5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0BB-1A53-4FE4-95FC-B34D8B5EB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EE30-28B2-47A7-AB03-66CB2B447F5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0BB-1A53-4FE4-95FC-B34D8B5EB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82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DEE30-28B2-47A7-AB03-66CB2B447F5C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A0BB-1A53-4FE4-95FC-B34D8B5EB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2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851141" y="1664363"/>
            <a:ext cx="1473082" cy="936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源代码</a:t>
            </a:r>
            <a:endParaRPr lang="zh-CN" altLang="en-US" b="1" dirty="0"/>
          </a:p>
        </p:txBody>
      </p:sp>
      <p:sp>
        <p:nvSpPr>
          <p:cNvPr id="13" name="右箭头 12"/>
          <p:cNvSpPr/>
          <p:nvPr/>
        </p:nvSpPr>
        <p:spPr>
          <a:xfrm>
            <a:off x="3501765" y="1823201"/>
            <a:ext cx="1311996" cy="618979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词法分析</a:t>
            </a:r>
            <a:endParaRPr lang="zh-CN" altLang="en-US" sz="1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761" y="4099795"/>
            <a:ext cx="2079909" cy="138660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954019" y="5146086"/>
            <a:ext cx="22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AST</a:t>
            </a:r>
            <a:r>
              <a:rPr lang="zh-CN" altLang="en-US" b="1" dirty="0" smtClean="0">
                <a:solidFill>
                  <a:srgbClr val="002060"/>
                </a:solidFill>
              </a:rPr>
              <a:t>抽象语法树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394314" y="4450214"/>
            <a:ext cx="1843568" cy="85519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可执行代码</a:t>
            </a: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4995600" y="1705094"/>
            <a:ext cx="1519194" cy="85519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词法单元</a:t>
            </a:r>
            <a:endParaRPr lang="zh-CN" altLang="en-US" b="1" dirty="0"/>
          </a:p>
        </p:txBody>
      </p:sp>
      <p:sp>
        <p:nvSpPr>
          <p:cNvPr id="19" name="右箭头 18"/>
          <p:cNvSpPr/>
          <p:nvPr/>
        </p:nvSpPr>
        <p:spPr>
          <a:xfrm rot="5400000">
            <a:off x="5197716" y="3105291"/>
            <a:ext cx="1311996" cy="618979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zh-CN" altLang="en-US" sz="1400" dirty="0" smtClean="0"/>
              <a:t>语法分析</a:t>
            </a:r>
            <a:endParaRPr lang="zh-CN" altLang="en-US" sz="1400" dirty="0"/>
          </a:p>
        </p:txBody>
      </p:sp>
      <p:sp>
        <p:nvSpPr>
          <p:cNvPr id="20" name="右箭头 19"/>
          <p:cNvSpPr/>
          <p:nvPr/>
        </p:nvSpPr>
        <p:spPr>
          <a:xfrm>
            <a:off x="7036321" y="4568322"/>
            <a:ext cx="1311996" cy="618979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某种方式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4906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3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18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32" tmFilter="0, 0; 0.125,0.2665; 0.25,0.4; 0.375,0.465; 0.5,0.5;  0.625,0.535; 0.75,0.6; 0.875,0.7335; 1,1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16" tmFilter="0, 0; 0.125,0.2665; 0.25,0.4; 0.375,0.465; 0.5,0.5;  0.625,0.535; 0.75,0.6; 0.875,0.7335; 1,1">
                                          <p:stCondLst>
                                            <p:cond delay="861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7" tmFilter="0, 0; 0.125,0.2665; 0.25,0.4; 0.375,0.465; 0.5,0.5;  0.625,0.535; 0.75,0.6; 0.875,0.7335; 1,1">
                                          <p:stCondLst>
                                            <p:cond delay="107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7">
                                          <p:stCondLst>
                                            <p:cond delay="42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08" decel="50000">
                                          <p:stCondLst>
                                            <p:cond delay="43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7">
                                          <p:stCondLst>
                                            <p:cond delay="853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08" decel="50000">
                                          <p:stCondLst>
                                            <p:cond delay="87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7">
                                          <p:stCondLst>
                                            <p:cond delay="1067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08" decel="50000">
                                          <p:stCondLst>
                                            <p:cond delay="108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7">
                                          <p:stCondLst>
                                            <p:cond delay="117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08" decel="50000">
                                          <p:stCondLst>
                                            <p:cond delay="119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8" grpId="0" animBg="1"/>
      <p:bldP spid="9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637531" y="1594936"/>
            <a:ext cx="1473082" cy="936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源代码</a:t>
            </a:r>
            <a:endParaRPr lang="zh-CN" altLang="en-US" b="1" dirty="0"/>
          </a:p>
        </p:txBody>
      </p:sp>
      <p:sp>
        <p:nvSpPr>
          <p:cNvPr id="13" name="右箭头 12"/>
          <p:cNvSpPr/>
          <p:nvPr/>
        </p:nvSpPr>
        <p:spPr>
          <a:xfrm>
            <a:off x="5288155" y="1753774"/>
            <a:ext cx="1311996" cy="618979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" name="圆角矩形 17"/>
          <p:cNvSpPr/>
          <p:nvPr/>
        </p:nvSpPr>
        <p:spPr>
          <a:xfrm>
            <a:off x="3151163" y="3765457"/>
            <a:ext cx="2249432" cy="85519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将代码变成可执行代码，并执行</a:t>
            </a: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6777694" y="1635667"/>
            <a:ext cx="1887798" cy="85519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词法和语法分析</a:t>
            </a:r>
            <a:endParaRPr lang="zh-CN" altLang="en-US" b="1" dirty="0"/>
          </a:p>
        </p:txBody>
      </p:sp>
      <p:sp>
        <p:nvSpPr>
          <p:cNvPr id="20" name="右箭头 19"/>
          <p:cNvSpPr/>
          <p:nvPr/>
        </p:nvSpPr>
        <p:spPr>
          <a:xfrm rot="5400000">
            <a:off x="7168759" y="2915034"/>
            <a:ext cx="1105667" cy="550211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6946300" y="3765457"/>
            <a:ext cx="1831940" cy="936657"/>
          </a:xfrm>
          <a:prstGeom prst="roundRect">
            <a:avLst/>
          </a:prstGeom>
          <a:solidFill>
            <a:srgbClr val="F94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预编译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1.</a:t>
            </a:r>
            <a:r>
              <a:rPr lang="zh-CN" altLang="en-US" b="1" dirty="0" smtClean="0">
                <a:solidFill>
                  <a:schemeClr val="tx1"/>
                </a:solidFill>
              </a:rPr>
              <a:t>函数预编译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2.</a:t>
            </a:r>
            <a:r>
              <a:rPr lang="zh-CN" altLang="en-US" b="1" dirty="0" smtClean="0">
                <a:solidFill>
                  <a:schemeClr val="tx1"/>
                </a:solidFill>
              </a:rPr>
              <a:t>全局预编译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 rot="10800000">
            <a:off x="5484898" y="3889421"/>
            <a:ext cx="1292796" cy="618979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06062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8" grpId="0" animBg="1"/>
      <p:bldP spid="9" grpId="0" animBg="1"/>
      <p:bldP spid="20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39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11</cp:revision>
  <dcterms:created xsi:type="dcterms:W3CDTF">2021-02-04T22:45:43Z</dcterms:created>
  <dcterms:modified xsi:type="dcterms:W3CDTF">2021-02-05T14:05:27Z</dcterms:modified>
</cp:coreProperties>
</file>