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6"/>
  </p:normalViewPr>
  <p:slideViewPr>
    <p:cSldViewPr snapToGrid="0" snapToObjects="1" showGuides="1">
      <p:cViewPr varScale="1">
        <p:scale>
          <a:sx n="98" d="100"/>
          <a:sy n="98" d="100"/>
        </p:scale>
        <p:origin x="576" y="200"/>
      </p:cViewPr>
      <p:guideLst>
        <p:guide orient="horz" pos="2160"/>
        <p:guide pos="6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754-E9BB-1A44-840A-F07E069E5F98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3AD-796E-A74D-A0A9-98951FA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754-E9BB-1A44-840A-F07E069E5F98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3AD-796E-A74D-A0A9-98951FA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754-E9BB-1A44-840A-F07E069E5F98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3AD-796E-A74D-A0A9-98951FA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754-E9BB-1A44-840A-F07E069E5F98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3AD-796E-A74D-A0A9-98951FA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754-E9BB-1A44-840A-F07E069E5F98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3AD-796E-A74D-A0A9-98951FA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754-E9BB-1A44-840A-F07E069E5F98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3AD-796E-A74D-A0A9-98951FA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754-E9BB-1A44-840A-F07E069E5F98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3AD-796E-A74D-A0A9-98951FA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754-E9BB-1A44-840A-F07E069E5F98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3AD-796E-A74D-A0A9-98951FA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754-E9BB-1A44-840A-F07E069E5F98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3AD-796E-A74D-A0A9-98951FA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754-E9BB-1A44-840A-F07E069E5F98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3AD-796E-A74D-A0A9-98951FA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754-E9BB-1A44-840A-F07E069E5F98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3AD-796E-A74D-A0A9-98951FA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9754-E9BB-1A44-840A-F07E069E5F98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A3AD-796E-A74D-A0A9-98951FA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26313" y="3165674"/>
            <a:ext cx="2155371" cy="11625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639544" y="2326666"/>
            <a:ext cx="280852" cy="773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2487" y="1680335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Sequenced Metabolic Cancer Mutations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3839" y="3423806"/>
            <a:ext cx="256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Structural Analysis of Mutation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049562" y="3662062"/>
            <a:ext cx="1591175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870583" y="3165674"/>
            <a:ext cx="2155371" cy="11625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05417" y="3285306"/>
            <a:ext cx="2085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Steady – State Analysis of Metabolic Fluxes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950708" y="3165674"/>
            <a:ext cx="2155371" cy="11625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5542" y="3285306"/>
            <a:ext cx="2085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Kinetic Modeling of Relevant Metabolic Pathways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6662" y="181883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65445" y="3054482"/>
            <a:ext cx="2159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Characterizes  effect of mutation on metabolic enzyme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25953" y="3083512"/>
            <a:ext cx="1924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Identifies exploitable pathways for treatment</a:t>
            </a:r>
            <a:endParaRPr lang="en-US" sz="1400" dirty="0"/>
          </a:p>
        </p:txBody>
      </p:sp>
      <p:sp>
        <p:nvSpPr>
          <p:cNvPr id="24" name="Right Arrow 23"/>
          <p:cNvSpPr/>
          <p:nvPr/>
        </p:nvSpPr>
        <p:spPr>
          <a:xfrm>
            <a:off x="7154721" y="3583684"/>
            <a:ext cx="1591175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0800000">
            <a:off x="9909814" y="2326666"/>
            <a:ext cx="280852" cy="773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719929" y="1680334"/>
            <a:ext cx="269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Mutation-Specific Design of Cancer Treatment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55106" y="18188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Out: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15959</TotalTime>
  <Words>42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Laurence Chen</dc:creator>
  <cp:lastModifiedBy>Laurence Chen</cp:lastModifiedBy>
  <cp:revision>5</cp:revision>
  <dcterms:created xsi:type="dcterms:W3CDTF">2015-12-09T03:49:40Z</dcterms:created>
  <dcterms:modified xsi:type="dcterms:W3CDTF">2015-12-20T05:49:30Z</dcterms:modified>
</cp:coreProperties>
</file>