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CD7"/>
    <a:srgbClr val="9BC725"/>
    <a:srgbClr val="63A8C0"/>
    <a:srgbClr val="4977B0"/>
    <a:srgbClr val="EEE1A2"/>
    <a:srgbClr val="DAC29C"/>
    <a:srgbClr val="3BFB92"/>
    <a:srgbClr val="F58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6" autoAdjust="0"/>
    <p:restoredTop sz="94643"/>
  </p:normalViewPr>
  <p:slideViewPr>
    <p:cSldViewPr>
      <p:cViewPr>
        <p:scale>
          <a:sx n="180" d="100"/>
          <a:sy n="180" d="100"/>
        </p:scale>
        <p:origin x="144" y="-24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AC68-90ED-4160-B1E4-DB11409B3559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EB64-1326-4789-8F2E-B719E386C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AC68-90ED-4160-B1E4-DB11409B3559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EB64-1326-4789-8F2E-B719E386C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AC68-90ED-4160-B1E4-DB11409B3559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EB64-1326-4789-8F2E-B719E386C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AC68-90ED-4160-B1E4-DB11409B3559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EB64-1326-4789-8F2E-B719E386C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AC68-90ED-4160-B1E4-DB11409B3559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EB64-1326-4789-8F2E-B719E386C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AC68-90ED-4160-B1E4-DB11409B3559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EB64-1326-4789-8F2E-B719E386C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AC68-90ED-4160-B1E4-DB11409B3559}" type="datetimeFigureOut">
              <a:rPr lang="en-US" smtClean="0"/>
              <a:t>9/24/15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EB64-1326-4789-8F2E-B719E386C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AC68-90ED-4160-B1E4-DB11409B3559}" type="datetimeFigureOut">
              <a:rPr lang="en-US" smtClean="0"/>
              <a:t>9/24/15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EB64-1326-4789-8F2E-B719E386C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AC68-90ED-4160-B1E4-DB11409B3559}" type="datetimeFigureOut">
              <a:rPr lang="en-US" smtClean="0"/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EB64-1326-4789-8F2E-B719E386C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AC68-90ED-4160-B1E4-DB11409B3559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EB64-1326-4789-8F2E-B719E386C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AC68-90ED-4160-B1E4-DB11409B3559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EB64-1326-4789-8F2E-B719E386C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AC68-90ED-4160-B1E4-DB11409B3559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CEB64-1326-4789-8F2E-B719E386CD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38600" y="5334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BC (100)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213360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ABCD (100)</a:t>
            </a:r>
            <a:endParaRPr lang="en-US" sz="1000" dirty="0"/>
          </a:p>
        </p:txBody>
      </p:sp>
      <p:sp>
        <p:nvSpPr>
          <p:cNvPr id="122" name="Rectangle 121"/>
          <p:cNvSpPr/>
          <p:nvPr/>
        </p:nvSpPr>
        <p:spPr>
          <a:xfrm>
            <a:off x="3733800" y="4303510"/>
            <a:ext cx="10668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838200" y="4303510"/>
            <a:ext cx="1879121" cy="76202"/>
            <a:chOff x="381000" y="761999"/>
            <a:chExt cx="1879121" cy="76202"/>
          </a:xfrm>
        </p:grpSpPr>
        <p:sp>
          <p:nvSpPr>
            <p:cNvPr id="124" name="Rectangle 123"/>
            <p:cNvSpPr/>
            <p:nvPr/>
          </p:nvSpPr>
          <p:spPr>
            <a:xfrm>
              <a:off x="762000" y="762000"/>
              <a:ext cx="10668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828800" y="761999"/>
              <a:ext cx="431321" cy="7620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81000" y="762000"/>
              <a:ext cx="431321" cy="7620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7" name="Right Arrow 126"/>
          <p:cNvSpPr/>
          <p:nvPr/>
        </p:nvSpPr>
        <p:spPr>
          <a:xfrm>
            <a:off x="5334000" y="4303510"/>
            <a:ext cx="7620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962400" y="4057292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BC (100)</a:t>
            </a:r>
            <a:endParaRPr 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781800" y="4074913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BCD (200+100)</a:t>
            </a:r>
            <a:endParaRPr lang="en-US" sz="1000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6553200" y="4303512"/>
            <a:ext cx="1498121" cy="76201"/>
            <a:chOff x="6248400" y="685799"/>
            <a:chExt cx="1498121" cy="76201"/>
          </a:xfrm>
        </p:grpSpPr>
        <p:sp>
          <p:nvSpPr>
            <p:cNvPr id="131" name="Rectangle 130"/>
            <p:cNvSpPr/>
            <p:nvPr/>
          </p:nvSpPr>
          <p:spPr>
            <a:xfrm>
              <a:off x="6248400" y="685800"/>
              <a:ext cx="10668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315200" y="685799"/>
              <a:ext cx="431321" cy="7620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Arrow Connector 132"/>
          <p:cNvCxnSpPr/>
          <p:nvPr/>
        </p:nvCxnSpPr>
        <p:spPr>
          <a:xfrm flipV="1">
            <a:off x="7924800" y="4455913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4114800" y="2286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295400" y="4074913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ABCD (200+100)</a:t>
            </a:r>
            <a:endParaRPr lang="en-US" sz="1000" dirty="0"/>
          </a:p>
        </p:txBody>
      </p:sp>
      <p:sp>
        <p:nvSpPr>
          <p:cNvPr id="136" name="Left Arrow 135"/>
          <p:cNvSpPr/>
          <p:nvPr/>
        </p:nvSpPr>
        <p:spPr>
          <a:xfrm>
            <a:off x="5486400" y="4114800"/>
            <a:ext cx="381000" cy="76200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5181600" y="388620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d(9,800 - 100)</a:t>
            </a:r>
            <a:endParaRPr lang="en-US" sz="1000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1752600" y="4532113"/>
            <a:ext cx="5366510" cy="420887"/>
            <a:chOff x="1301708" y="874513"/>
            <a:chExt cx="5366510" cy="679679"/>
          </a:xfrm>
        </p:grpSpPr>
        <p:sp>
          <p:nvSpPr>
            <p:cNvPr id="139" name="Freeform 138"/>
            <p:cNvSpPr/>
            <p:nvPr/>
          </p:nvSpPr>
          <p:spPr>
            <a:xfrm>
              <a:off x="1371600" y="914400"/>
              <a:ext cx="5296618" cy="639792"/>
            </a:xfrm>
            <a:custGeom>
              <a:avLst/>
              <a:gdLst>
                <a:gd name="connsiteX0" fmla="*/ 5296618 w 5296618"/>
                <a:gd name="connsiteY0" fmla="*/ 60385 h 639792"/>
                <a:gd name="connsiteX1" fmla="*/ 2717320 w 5296618"/>
                <a:gd name="connsiteY1" fmla="*/ 629728 h 639792"/>
                <a:gd name="connsiteX2" fmla="*/ 0 w 5296618"/>
                <a:gd name="connsiteY2" fmla="*/ 0 h 63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96618" h="639792">
                  <a:moveTo>
                    <a:pt x="5296618" y="60385"/>
                  </a:moveTo>
                  <a:cubicBezTo>
                    <a:pt x="4448354" y="350088"/>
                    <a:pt x="3600090" y="639792"/>
                    <a:pt x="2717320" y="629728"/>
                  </a:cubicBezTo>
                  <a:cubicBezTo>
                    <a:pt x="1834550" y="619664"/>
                    <a:pt x="511834" y="116456"/>
                    <a:pt x="0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0" name="Right Arrow 139"/>
            <p:cNvSpPr/>
            <p:nvPr/>
          </p:nvSpPr>
          <p:spPr>
            <a:xfrm rot="2350359" flipH="1" flipV="1">
              <a:off x="1301708" y="874513"/>
              <a:ext cx="139783" cy="6971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ight Arrow 140"/>
          <p:cNvSpPr/>
          <p:nvPr/>
        </p:nvSpPr>
        <p:spPr>
          <a:xfrm>
            <a:off x="4114800" y="4836913"/>
            <a:ext cx="381000" cy="762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3810000" y="4608313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a(9,800 - 200)</a:t>
            </a:r>
            <a:endParaRPr lang="en-US" sz="1000" dirty="0"/>
          </a:p>
        </p:txBody>
      </p:sp>
      <p:sp>
        <p:nvSpPr>
          <p:cNvPr id="143" name="Right Arrow 142"/>
          <p:cNvSpPr/>
          <p:nvPr/>
        </p:nvSpPr>
        <p:spPr>
          <a:xfrm>
            <a:off x="152400" y="4343400"/>
            <a:ext cx="381000" cy="762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Down Arrow 143"/>
          <p:cNvSpPr/>
          <p:nvPr/>
        </p:nvSpPr>
        <p:spPr>
          <a:xfrm flipV="1">
            <a:off x="990600" y="3886200"/>
            <a:ext cx="76200" cy="1524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/>
          <p:cNvGrpSpPr/>
          <p:nvPr/>
        </p:nvGrpSpPr>
        <p:grpSpPr>
          <a:xfrm>
            <a:off x="990600" y="3657600"/>
            <a:ext cx="1752600" cy="76200"/>
            <a:chOff x="990600" y="228600"/>
            <a:chExt cx="1752600" cy="76200"/>
          </a:xfrm>
        </p:grpSpPr>
        <p:sp>
          <p:nvSpPr>
            <p:cNvPr id="146" name="Right Arrow 145"/>
            <p:cNvSpPr/>
            <p:nvPr/>
          </p:nvSpPr>
          <p:spPr>
            <a:xfrm>
              <a:off x="990600" y="228600"/>
              <a:ext cx="1752600" cy="76200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295400" y="228600"/>
              <a:ext cx="9906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990600" y="228600"/>
              <a:ext cx="304800" cy="76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286000" y="228600"/>
              <a:ext cx="381000" cy="76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1219200" y="342900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ssABCD</a:t>
            </a:r>
            <a:r>
              <a:rPr lang="en-US" sz="1000" dirty="0" smtClean="0"/>
              <a:t> (200+100)</a:t>
            </a:r>
            <a:endParaRPr lang="en-US" sz="1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0" y="4114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a(9,600)</a:t>
            </a:r>
            <a:endParaRPr lang="en-US" sz="1000" dirty="0"/>
          </a:p>
        </p:txBody>
      </p:sp>
      <p:sp>
        <p:nvSpPr>
          <p:cNvPr id="152" name="Left Arrow 151"/>
          <p:cNvSpPr/>
          <p:nvPr/>
        </p:nvSpPr>
        <p:spPr>
          <a:xfrm>
            <a:off x="8305800" y="4343400"/>
            <a:ext cx="381000" cy="76200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8153400" y="4114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d(9,700)</a:t>
            </a:r>
            <a:endParaRPr lang="en-US" sz="1000" dirty="0"/>
          </a:p>
        </p:txBody>
      </p:sp>
      <p:cxnSp>
        <p:nvCxnSpPr>
          <p:cNvPr id="155" name="Straight Connector 154"/>
          <p:cNvCxnSpPr/>
          <p:nvPr/>
        </p:nvCxnSpPr>
        <p:spPr>
          <a:xfrm>
            <a:off x="0" y="1676400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0" y="3352800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3733800" y="6056110"/>
            <a:ext cx="10668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/>
          <p:cNvGrpSpPr/>
          <p:nvPr/>
        </p:nvGrpSpPr>
        <p:grpSpPr>
          <a:xfrm>
            <a:off x="838200" y="6056110"/>
            <a:ext cx="1879121" cy="76202"/>
            <a:chOff x="381000" y="761999"/>
            <a:chExt cx="1879121" cy="76202"/>
          </a:xfrm>
        </p:grpSpPr>
        <p:sp>
          <p:nvSpPr>
            <p:cNvPr id="161" name="Rectangle 160"/>
            <p:cNvSpPr/>
            <p:nvPr/>
          </p:nvSpPr>
          <p:spPr>
            <a:xfrm>
              <a:off x="762000" y="762000"/>
              <a:ext cx="10668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828800" y="761999"/>
              <a:ext cx="431321" cy="7620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81000" y="762000"/>
              <a:ext cx="431321" cy="7620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4" name="Right Arrow 163"/>
          <p:cNvSpPr/>
          <p:nvPr/>
        </p:nvSpPr>
        <p:spPr>
          <a:xfrm>
            <a:off x="5334000" y="6056110"/>
            <a:ext cx="7620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3962400" y="5809892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BC (100)</a:t>
            </a:r>
            <a:endParaRPr lang="en-US" sz="1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781800" y="5827513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BCD (300+100)</a:t>
            </a:r>
            <a:endParaRPr lang="en-US" sz="1000" dirty="0"/>
          </a:p>
        </p:txBody>
      </p:sp>
      <p:grpSp>
        <p:nvGrpSpPr>
          <p:cNvPr id="167" name="Group 166"/>
          <p:cNvGrpSpPr/>
          <p:nvPr/>
        </p:nvGrpSpPr>
        <p:grpSpPr>
          <a:xfrm>
            <a:off x="6553200" y="6056112"/>
            <a:ext cx="1498121" cy="76201"/>
            <a:chOff x="6248400" y="685799"/>
            <a:chExt cx="1498121" cy="76201"/>
          </a:xfrm>
        </p:grpSpPr>
        <p:sp>
          <p:nvSpPr>
            <p:cNvPr id="168" name="Rectangle 167"/>
            <p:cNvSpPr/>
            <p:nvPr/>
          </p:nvSpPr>
          <p:spPr>
            <a:xfrm>
              <a:off x="6248400" y="685800"/>
              <a:ext cx="10668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315200" y="685799"/>
              <a:ext cx="431321" cy="7620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0" name="Straight Arrow Connector 169"/>
          <p:cNvCxnSpPr/>
          <p:nvPr/>
        </p:nvCxnSpPr>
        <p:spPr>
          <a:xfrm flipV="1">
            <a:off x="7467600" y="2590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1371600" y="2209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295400" y="5827513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ABCD (300+100)</a:t>
            </a:r>
            <a:endParaRPr lang="en-US" sz="1000" dirty="0"/>
          </a:p>
        </p:txBody>
      </p:sp>
      <p:sp>
        <p:nvSpPr>
          <p:cNvPr id="173" name="Left Arrow 172"/>
          <p:cNvSpPr/>
          <p:nvPr/>
        </p:nvSpPr>
        <p:spPr>
          <a:xfrm>
            <a:off x="5486400" y="5867400"/>
            <a:ext cx="381000" cy="76200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81600" y="563880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d(9,700 - 100)</a:t>
            </a:r>
            <a:endParaRPr lang="en-US" sz="1000" dirty="0"/>
          </a:p>
        </p:txBody>
      </p:sp>
      <p:grpSp>
        <p:nvGrpSpPr>
          <p:cNvPr id="175" name="Group 174"/>
          <p:cNvGrpSpPr/>
          <p:nvPr/>
        </p:nvGrpSpPr>
        <p:grpSpPr>
          <a:xfrm>
            <a:off x="1752600" y="6284713"/>
            <a:ext cx="5366510" cy="420887"/>
            <a:chOff x="1301708" y="874513"/>
            <a:chExt cx="5366510" cy="679679"/>
          </a:xfrm>
        </p:grpSpPr>
        <p:sp>
          <p:nvSpPr>
            <p:cNvPr id="176" name="Freeform 175"/>
            <p:cNvSpPr/>
            <p:nvPr/>
          </p:nvSpPr>
          <p:spPr>
            <a:xfrm>
              <a:off x="1371600" y="914400"/>
              <a:ext cx="5296618" cy="639792"/>
            </a:xfrm>
            <a:custGeom>
              <a:avLst/>
              <a:gdLst>
                <a:gd name="connsiteX0" fmla="*/ 5296618 w 5296618"/>
                <a:gd name="connsiteY0" fmla="*/ 60385 h 639792"/>
                <a:gd name="connsiteX1" fmla="*/ 2717320 w 5296618"/>
                <a:gd name="connsiteY1" fmla="*/ 629728 h 639792"/>
                <a:gd name="connsiteX2" fmla="*/ 0 w 5296618"/>
                <a:gd name="connsiteY2" fmla="*/ 0 h 63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96618" h="639792">
                  <a:moveTo>
                    <a:pt x="5296618" y="60385"/>
                  </a:moveTo>
                  <a:cubicBezTo>
                    <a:pt x="4448354" y="350088"/>
                    <a:pt x="3600090" y="639792"/>
                    <a:pt x="2717320" y="629728"/>
                  </a:cubicBezTo>
                  <a:cubicBezTo>
                    <a:pt x="1834550" y="619664"/>
                    <a:pt x="511834" y="116456"/>
                    <a:pt x="0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7" name="Right Arrow 176"/>
            <p:cNvSpPr/>
            <p:nvPr/>
          </p:nvSpPr>
          <p:spPr>
            <a:xfrm rot="2350359" flipH="1" flipV="1">
              <a:off x="1301708" y="874513"/>
              <a:ext cx="139783" cy="6971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8" name="Right Arrow 177"/>
          <p:cNvSpPr/>
          <p:nvPr/>
        </p:nvSpPr>
        <p:spPr>
          <a:xfrm>
            <a:off x="4114800" y="6589513"/>
            <a:ext cx="381000" cy="762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3810000" y="6360913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a(9,600 - 300)</a:t>
            </a:r>
            <a:endParaRPr lang="en-US" sz="1000" dirty="0"/>
          </a:p>
        </p:txBody>
      </p:sp>
      <p:sp>
        <p:nvSpPr>
          <p:cNvPr id="180" name="Down Arrow 179"/>
          <p:cNvSpPr/>
          <p:nvPr/>
        </p:nvSpPr>
        <p:spPr>
          <a:xfrm flipV="1">
            <a:off x="990600" y="5638800"/>
            <a:ext cx="76200" cy="1524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1" name="Group 180"/>
          <p:cNvGrpSpPr/>
          <p:nvPr/>
        </p:nvGrpSpPr>
        <p:grpSpPr>
          <a:xfrm>
            <a:off x="990600" y="5410200"/>
            <a:ext cx="1752600" cy="76200"/>
            <a:chOff x="990600" y="228600"/>
            <a:chExt cx="1752600" cy="76200"/>
          </a:xfrm>
        </p:grpSpPr>
        <p:sp>
          <p:nvSpPr>
            <p:cNvPr id="182" name="Right Arrow 181"/>
            <p:cNvSpPr/>
            <p:nvPr/>
          </p:nvSpPr>
          <p:spPr>
            <a:xfrm>
              <a:off x="990600" y="228600"/>
              <a:ext cx="1752600" cy="76200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295400" y="228600"/>
              <a:ext cx="9906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990600" y="228600"/>
              <a:ext cx="304800" cy="76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286000" y="228600"/>
              <a:ext cx="381000" cy="76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1295400" y="518160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ssABCD</a:t>
            </a:r>
            <a:r>
              <a:rPr lang="en-US" sz="1000" dirty="0" smtClean="0"/>
              <a:t> (300+100)</a:t>
            </a:r>
            <a:endParaRPr lang="en-US" sz="1000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76200" y="5105400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0" y="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676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76200" y="5257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0" y="3429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2" name="Right Arrow 191"/>
          <p:cNvSpPr/>
          <p:nvPr/>
        </p:nvSpPr>
        <p:spPr>
          <a:xfrm>
            <a:off x="152400" y="6096000"/>
            <a:ext cx="381000" cy="762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0" y="5867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a(9,300)</a:t>
            </a:r>
            <a:endParaRPr lang="en-US" sz="1000" dirty="0"/>
          </a:p>
        </p:txBody>
      </p:sp>
      <p:sp>
        <p:nvSpPr>
          <p:cNvPr id="194" name="Left Arrow 193"/>
          <p:cNvSpPr/>
          <p:nvPr/>
        </p:nvSpPr>
        <p:spPr>
          <a:xfrm>
            <a:off x="8305800" y="6096000"/>
            <a:ext cx="381000" cy="76200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8153400" y="5867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d(9,600)</a:t>
            </a:r>
            <a:endParaRPr lang="en-US" sz="1000" dirty="0"/>
          </a:p>
        </p:txBody>
      </p:sp>
      <p:sp>
        <p:nvSpPr>
          <p:cNvPr id="198" name="TextBox 197"/>
          <p:cNvSpPr txBox="1"/>
          <p:nvPr/>
        </p:nvSpPr>
        <p:spPr>
          <a:xfrm>
            <a:off x="533400" y="3581400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</a:rPr>
              <a:t>500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57200" y="53340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</a:rPr>
              <a:t>1000</a:t>
            </a:r>
            <a:endParaRPr lang="en-US" sz="1000" dirty="0">
              <a:solidFill>
                <a:schemeClr val="accent1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3657600" y="762000"/>
            <a:ext cx="1371600" cy="152400"/>
            <a:chOff x="3581400" y="762000"/>
            <a:chExt cx="1371600" cy="152400"/>
          </a:xfrm>
        </p:grpSpPr>
        <p:sp>
          <p:nvSpPr>
            <p:cNvPr id="200" name="Right Arrow 199"/>
            <p:cNvSpPr/>
            <p:nvPr/>
          </p:nvSpPr>
          <p:spPr>
            <a:xfrm>
              <a:off x="3581400" y="762000"/>
              <a:ext cx="1371600" cy="45719"/>
            </a:xfrm>
            <a:prstGeom prst="rightArrow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Left Arrow 200"/>
            <p:cNvSpPr/>
            <p:nvPr/>
          </p:nvSpPr>
          <p:spPr>
            <a:xfrm>
              <a:off x="3581400" y="838200"/>
              <a:ext cx="1371600" cy="762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5410200" y="762000"/>
            <a:ext cx="1752600" cy="152400"/>
            <a:chOff x="6934200" y="838200"/>
            <a:chExt cx="1752600" cy="152400"/>
          </a:xfrm>
        </p:grpSpPr>
        <p:sp>
          <p:nvSpPr>
            <p:cNvPr id="213" name="Left Arrow 212"/>
            <p:cNvSpPr/>
            <p:nvPr/>
          </p:nvSpPr>
          <p:spPr>
            <a:xfrm>
              <a:off x="6934200" y="914400"/>
              <a:ext cx="1371600" cy="762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6" name="Group 215"/>
            <p:cNvGrpSpPr/>
            <p:nvPr/>
          </p:nvGrpSpPr>
          <p:grpSpPr>
            <a:xfrm>
              <a:off x="6934200" y="838200"/>
              <a:ext cx="1752600" cy="131064"/>
              <a:chOff x="6934200" y="838200"/>
              <a:chExt cx="1752600" cy="131064"/>
            </a:xfrm>
          </p:grpSpPr>
          <p:sp>
            <p:nvSpPr>
              <p:cNvPr id="210" name="Right Arrow 209"/>
              <p:cNvSpPr/>
              <p:nvPr/>
            </p:nvSpPr>
            <p:spPr>
              <a:xfrm>
                <a:off x="6934200" y="838201"/>
                <a:ext cx="1752600" cy="45719"/>
              </a:xfrm>
              <a:prstGeom prst="rightArrow">
                <a:avLst/>
              </a:prstGeom>
              <a:solidFill>
                <a:srgbClr val="F587DD"/>
              </a:solidFill>
              <a:ln>
                <a:solidFill>
                  <a:srgbClr val="F587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 flipV="1">
                <a:off x="6934200" y="838200"/>
                <a:ext cx="1371600" cy="4571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8305800" y="914400"/>
                <a:ext cx="381000" cy="548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2" name="Group 231"/>
          <p:cNvGrpSpPr/>
          <p:nvPr/>
        </p:nvGrpSpPr>
        <p:grpSpPr>
          <a:xfrm>
            <a:off x="1295400" y="2362200"/>
            <a:ext cx="2286000" cy="207264"/>
            <a:chOff x="685800" y="707136"/>
            <a:chExt cx="2286000" cy="207264"/>
          </a:xfrm>
        </p:grpSpPr>
        <p:sp>
          <p:nvSpPr>
            <p:cNvPr id="222" name="Right Arrow 221"/>
            <p:cNvSpPr/>
            <p:nvPr/>
          </p:nvSpPr>
          <p:spPr>
            <a:xfrm>
              <a:off x="1219200" y="707137"/>
              <a:ext cx="1752600" cy="45719"/>
            </a:xfrm>
            <a:prstGeom prst="rightArrow">
              <a:avLst/>
            </a:prstGeom>
            <a:solidFill>
              <a:srgbClr val="F587DD"/>
            </a:solidFill>
            <a:ln>
              <a:solidFill>
                <a:srgbClr val="F587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flipV="1">
              <a:off x="1219200" y="707136"/>
              <a:ext cx="1371600" cy="457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685800" y="707136"/>
              <a:ext cx="533400" cy="45719"/>
            </a:xfrm>
            <a:prstGeom prst="rect">
              <a:avLst/>
            </a:prstGeom>
            <a:solidFill>
              <a:srgbClr val="3BFB92"/>
            </a:solidFill>
            <a:ln>
              <a:solidFill>
                <a:srgbClr val="3BFB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Left Arrow 225"/>
            <p:cNvSpPr/>
            <p:nvPr/>
          </p:nvSpPr>
          <p:spPr>
            <a:xfrm>
              <a:off x="685800" y="859536"/>
              <a:ext cx="2286000" cy="54864"/>
            </a:xfrm>
            <a:prstGeom prst="lef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 flipV="1">
              <a:off x="1219200" y="859534"/>
              <a:ext cx="1371600" cy="548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590800" y="859536"/>
              <a:ext cx="381000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6019800" y="53340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ABC (100)</a:t>
            </a:r>
            <a:endParaRPr lang="en-US" sz="1000" dirty="0"/>
          </a:p>
        </p:txBody>
      </p:sp>
      <p:grpSp>
        <p:nvGrpSpPr>
          <p:cNvPr id="241" name="Group 240"/>
          <p:cNvGrpSpPr/>
          <p:nvPr/>
        </p:nvGrpSpPr>
        <p:grpSpPr>
          <a:xfrm>
            <a:off x="3962400" y="2438400"/>
            <a:ext cx="1371600" cy="152400"/>
            <a:chOff x="3581400" y="762000"/>
            <a:chExt cx="1371600" cy="152400"/>
          </a:xfrm>
        </p:grpSpPr>
        <p:sp>
          <p:nvSpPr>
            <p:cNvPr id="242" name="Right Arrow 241"/>
            <p:cNvSpPr/>
            <p:nvPr/>
          </p:nvSpPr>
          <p:spPr>
            <a:xfrm>
              <a:off x="3581400" y="762000"/>
              <a:ext cx="1371600" cy="45719"/>
            </a:xfrm>
            <a:prstGeom prst="rightArrow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Left Arrow 242"/>
            <p:cNvSpPr/>
            <p:nvPr/>
          </p:nvSpPr>
          <p:spPr>
            <a:xfrm>
              <a:off x="3581400" y="838200"/>
              <a:ext cx="1371600" cy="762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5791200" y="2438400"/>
            <a:ext cx="1752600" cy="152400"/>
            <a:chOff x="6934200" y="838200"/>
            <a:chExt cx="1752600" cy="152400"/>
          </a:xfrm>
        </p:grpSpPr>
        <p:sp>
          <p:nvSpPr>
            <p:cNvPr id="245" name="Left Arrow 244"/>
            <p:cNvSpPr/>
            <p:nvPr/>
          </p:nvSpPr>
          <p:spPr>
            <a:xfrm>
              <a:off x="6934200" y="914400"/>
              <a:ext cx="1371600" cy="762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6" name="Group 215"/>
            <p:cNvGrpSpPr/>
            <p:nvPr/>
          </p:nvGrpSpPr>
          <p:grpSpPr>
            <a:xfrm>
              <a:off x="6934200" y="838200"/>
              <a:ext cx="1752600" cy="131064"/>
              <a:chOff x="6934200" y="838200"/>
              <a:chExt cx="1752600" cy="131064"/>
            </a:xfrm>
          </p:grpSpPr>
          <p:sp>
            <p:nvSpPr>
              <p:cNvPr id="247" name="Right Arrow 246"/>
              <p:cNvSpPr/>
              <p:nvPr/>
            </p:nvSpPr>
            <p:spPr>
              <a:xfrm>
                <a:off x="6934200" y="838201"/>
                <a:ext cx="1752600" cy="45719"/>
              </a:xfrm>
              <a:prstGeom prst="rightArrow">
                <a:avLst/>
              </a:prstGeom>
              <a:solidFill>
                <a:srgbClr val="F587DD"/>
              </a:solidFill>
              <a:ln>
                <a:solidFill>
                  <a:srgbClr val="F587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V="1">
                <a:off x="6934200" y="838200"/>
                <a:ext cx="1371600" cy="4571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8305800" y="914400"/>
                <a:ext cx="381000" cy="548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250" name="Straight Connector 249"/>
          <p:cNvCxnSpPr/>
          <p:nvPr/>
        </p:nvCxnSpPr>
        <p:spPr>
          <a:xfrm flipH="1">
            <a:off x="1143000" y="0"/>
            <a:ext cx="16164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7772400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228600" y="0"/>
            <a:ext cx="83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Starting</a:t>
            </a:r>
            <a:endParaRPr lang="en-US" sz="1500" dirty="0"/>
          </a:p>
        </p:txBody>
      </p:sp>
      <p:sp>
        <p:nvSpPr>
          <p:cNvPr id="262" name="TextBox 261"/>
          <p:cNvSpPr txBox="1"/>
          <p:nvPr/>
        </p:nvSpPr>
        <p:spPr>
          <a:xfrm>
            <a:off x="8001000" y="0"/>
            <a:ext cx="83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Ending</a:t>
            </a:r>
            <a:endParaRPr lang="en-US" sz="1500" dirty="0"/>
          </a:p>
        </p:txBody>
      </p:sp>
      <p:sp>
        <p:nvSpPr>
          <p:cNvPr id="263" name="TextBox 262"/>
          <p:cNvSpPr txBox="1"/>
          <p:nvPr/>
        </p:nvSpPr>
        <p:spPr>
          <a:xfrm>
            <a:off x="0" y="457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= 10,000</a:t>
            </a:r>
          </a:p>
          <a:p>
            <a:r>
              <a:rPr lang="en-US" sz="1200" dirty="0" smtClean="0"/>
              <a:t>d = 10,000</a:t>
            </a:r>
          </a:p>
          <a:p>
            <a:endParaRPr lang="en-US" sz="1200" dirty="0"/>
          </a:p>
        </p:txBody>
      </p:sp>
      <p:sp>
        <p:nvSpPr>
          <p:cNvPr id="264" name="TextBox 263"/>
          <p:cNvSpPr txBox="1"/>
          <p:nvPr/>
        </p:nvSpPr>
        <p:spPr>
          <a:xfrm>
            <a:off x="7848600" y="381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= 10,000</a:t>
            </a:r>
          </a:p>
          <a:p>
            <a:r>
              <a:rPr lang="en-US" sz="1200" dirty="0" smtClean="0"/>
              <a:t>d = 9,900</a:t>
            </a:r>
          </a:p>
          <a:p>
            <a:endParaRPr lang="en-US" sz="1200" dirty="0"/>
          </a:p>
        </p:txBody>
      </p:sp>
      <p:sp>
        <p:nvSpPr>
          <p:cNvPr id="265" name="TextBox 264"/>
          <p:cNvSpPr txBox="1"/>
          <p:nvPr/>
        </p:nvSpPr>
        <p:spPr>
          <a:xfrm>
            <a:off x="0" y="21336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= 10,000</a:t>
            </a:r>
          </a:p>
          <a:p>
            <a:r>
              <a:rPr lang="en-US" sz="1200" dirty="0" smtClean="0"/>
              <a:t>d = 9,900</a:t>
            </a:r>
          </a:p>
          <a:p>
            <a:endParaRPr lang="en-US" sz="1200" dirty="0"/>
          </a:p>
        </p:txBody>
      </p:sp>
      <p:sp>
        <p:nvSpPr>
          <p:cNvPr id="266" name="TextBox 265"/>
          <p:cNvSpPr txBox="1"/>
          <p:nvPr/>
        </p:nvSpPr>
        <p:spPr>
          <a:xfrm>
            <a:off x="4267200" y="21336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BC (100)</a:t>
            </a:r>
            <a:endParaRPr lang="en-US" sz="10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096000" y="220980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ABC (100+100)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859363" y="663603"/>
            <a:ext cx="7069082" cy="1740240"/>
            <a:chOff x="859363" y="663603"/>
            <a:chExt cx="7069082" cy="1740240"/>
          </a:xfrm>
        </p:grpSpPr>
        <p:grpSp>
          <p:nvGrpSpPr>
            <p:cNvPr id="29" name="Group 28"/>
            <p:cNvGrpSpPr/>
            <p:nvPr/>
          </p:nvGrpSpPr>
          <p:grpSpPr>
            <a:xfrm>
              <a:off x="867625" y="663603"/>
              <a:ext cx="6612379" cy="1740240"/>
              <a:chOff x="779021" y="240960"/>
              <a:chExt cx="6612379" cy="174024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219200" y="1752600"/>
                <a:ext cx="6172200" cy="228600"/>
                <a:chOff x="1371600" y="1371600"/>
                <a:chExt cx="6172200" cy="228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371600" y="1371600"/>
                  <a:ext cx="6172200" cy="228600"/>
                </a:xfrm>
                <a:prstGeom prst="rect">
                  <a:avLst/>
                </a:prstGeom>
                <a:solidFill>
                  <a:srgbClr val="63A8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2240280" y="1371600"/>
                  <a:ext cx="5303520" cy="228600"/>
                </a:xfrm>
                <a:prstGeom prst="rect">
                  <a:avLst/>
                </a:prstGeom>
                <a:pattFill prst="wdUpDiag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200400" y="1371600"/>
                  <a:ext cx="3383280" cy="228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4282440" y="24096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Module</a:t>
                </a:r>
                <a:endParaRPr lang="en-US" dirty="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552700" y="1147649"/>
                <a:ext cx="4419600" cy="501134"/>
                <a:chOff x="2514600" y="1066800"/>
                <a:chExt cx="4419600" cy="501134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2514600" y="1066800"/>
                  <a:ext cx="4419600" cy="450620"/>
                  <a:chOff x="2514600" y="1066800"/>
                  <a:chExt cx="4419600" cy="450620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691263" y="1148088"/>
                    <a:ext cx="202055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Overlapping Region</a:t>
                    </a:r>
                    <a:endParaRPr lang="en-US" dirty="0"/>
                  </a:p>
                </p:txBody>
              </p: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2514600" y="1066800"/>
                    <a:ext cx="441960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514600" y="1066800"/>
                  <a:ext cx="0" cy="501134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6934200" y="1066800"/>
                  <a:ext cx="0" cy="501134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/>
              <p:cNvSpPr txBox="1"/>
              <p:nvPr/>
            </p:nvSpPr>
            <p:spPr>
              <a:xfrm>
                <a:off x="779021" y="711427"/>
                <a:ext cx="13964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NE</a:t>
                </a:r>
              </a:p>
              <a:p>
                <a:pPr algn="ctr"/>
                <a:r>
                  <a:rPr lang="en-US" dirty="0" smtClean="0"/>
                  <a:t>Recognition Site</a:t>
                </a:r>
                <a:endParaRPr 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59363" y="180591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5’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69051" y="184050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3’</a:t>
              </a:r>
              <a:endParaRPr lang="en-US" dirty="0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2176484" y="1126867"/>
            <a:ext cx="0" cy="92333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00400" y="354719"/>
            <a:ext cx="1282996" cy="110757"/>
            <a:chOff x="1307804" y="2175243"/>
            <a:chExt cx="6172200" cy="228600"/>
          </a:xfrm>
        </p:grpSpPr>
        <p:sp>
          <p:nvSpPr>
            <p:cNvPr id="9" name="Rectangle 8"/>
            <p:cNvSpPr/>
            <p:nvPr/>
          </p:nvSpPr>
          <p:spPr>
            <a:xfrm>
              <a:off x="1307804" y="2175243"/>
              <a:ext cx="6172200" cy="228600"/>
            </a:xfrm>
            <a:prstGeom prst="rect">
              <a:avLst/>
            </a:prstGeom>
            <a:solidFill>
              <a:srgbClr val="63A8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76484" y="2175243"/>
              <a:ext cx="5303520" cy="228600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6604" y="2175243"/>
              <a:ext cx="338328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 rot="10800000">
            <a:off x="4283819" y="583319"/>
            <a:ext cx="1102426" cy="110757"/>
            <a:chOff x="2176484" y="2175243"/>
            <a:chExt cx="5303520" cy="228600"/>
          </a:xfrm>
        </p:grpSpPr>
        <p:sp>
          <p:nvSpPr>
            <p:cNvPr id="15" name="Rectangle 14"/>
            <p:cNvSpPr/>
            <p:nvPr/>
          </p:nvSpPr>
          <p:spPr>
            <a:xfrm>
              <a:off x="2176484" y="2175243"/>
              <a:ext cx="5303520" cy="228600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36604" y="2175243"/>
              <a:ext cx="338328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200400" y="1192918"/>
            <a:ext cx="2185845" cy="110758"/>
            <a:chOff x="3048000" y="1219199"/>
            <a:chExt cx="2185845" cy="110758"/>
          </a:xfrm>
        </p:grpSpPr>
        <p:grpSp>
          <p:nvGrpSpPr>
            <p:cNvPr id="18" name="Group 17"/>
            <p:cNvGrpSpPr/>
            <p:nvPr/>
          </p:nvGrpSpPr>
          <p:grpSpPr>
            <a:xfrm>
              <a:off x="3048000" y="1219200"/>
              <a:ext cx="1282996" cy="110757"/>
              <a:chOff x="1307804" y="2175243"/>
              <a:chExt cx="6172200" cy="2286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307804" y="2175243"/>
                <a:ext cx="6172200" cy="228600"/>
              </a:xfrm>
              <a:prstGeom prst="rect">
                <a:avLst/>
              </a:prstGeom>
              <a:solidFill>
                <a:srgbClr val="63A8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6484" y="2175243"/>
                <a:ext cx="5303520" cy="228600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136604" y="2175243"/>
                <a:ext cx="338328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10800000">
              <a:off x="4131419" y="1219199"/>
              <a:ext cx="1102426" cy="110757"/>
              <a:chOff x="2176484" y="2175243"/>
              <a:chExt cx="5303520" cy="2286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176484" y="2175243"/>
                <a:ext cx="5303520" cy="228600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136604" y="2175243"/>
                <a:ext cx="338328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200400" y="1421519"/>
            <a:ext cx="2185845" cy="110757"/>
            <a:chOff x="3048000" y="1447800"/>
            <a:chExt cx="2185845" cy="110757"/>
          </a:xfrm>
        </p:grpSpPr>
        <p:grpSp>
          <p:nvGrpSpPr>
            <p:cNvPr id="22" name="Group 21"/>
            <p:cNvGrpSpPr/>
            <p:nvPr/>
          </p:nvGrpSpPr>
          <p:grpSpPr>
            <a:xfrm rot="10800000">
              <a:off x="4131419" y="1447800"/>
              <a:ext cx="1102426" cy="110757"/>
              <a:chOff x="2176484" y="2175243"/>
              <a:chExt cx="5303520" cy="2286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176484" y="2175243"/>
                <a:ext cx="5303520" cy="228600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136604" y="2175243"/>
                <a:ext cx="338328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048000" y="1447800"/>
              <a:ext cx="1282996" cy="110757"/>
              <a:chOff x="1307804" y="2175243"/>
              <a:chExt cx="6172200" cy="2286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307804" y="2175243"/>
                <a:ext cx="6172200" cy="228600"/>
              </a:xfrm>
              <a:prstGeom prst="rect">
                <a:avLst/>
              </a:prstGeom>
              <a:solidFill>
                <a:srgbClr val="63A8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176484" y="2175243"/>
                <a:ext cx="5303520" cy="228600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136604" y="2175243"/>
                <a:ext cx="338328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5943600" y="1183173"/>
            <a:ext cx="2005275" cy="109728"/>
            <a:chOff x="3228570" y="1219199"/>
            <a:chExt cx="2005275" cy="110758"/>
          </a:xfrm>
        </p:grpSpPr>
        <p:grpSp>
          <p:nvGrpSpPr>
            <p:cNvPr id="37" name="Group 36"/>
            <p:cNvGrpSpPr/>
            <p:nvPr/>
          </p:nvGrpSpPr>
          <p:grpSpPr>
            <a:xfrm>
              <a:off x="3228570" y="1219200"/>
              <a:ext cx="1102426" cy="110757"/>
              <a:chOff x="2176484" y="2175243"/>
              <a:chExt cx="5303520" cy="2286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176484" y="2175243"/>
                <a:ext cx="5303520" cy="228600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136604" y="2175243"/>
                <a:ext cx="338328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 rot="10800000">
              <a:off x="4131419" y="1219199"/>
              <a:ext cx="1102426" cy="110757"/>
              <a:chOff x="2176484" y="2175243"/>
              <a:chExt cx="5303520" cy="2286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176484" y="2175243"/>
                <a:ext cx="5303520" cy="228600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36604" y="2175243"/>
                <a:ext cx="338328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Rectangle 44"/>
          <p:cNvSpPr/>
          <p:nvPr/>
        </p:nvSpPr>
        <p:spPr>
          <a:xfrm rot="10800000">
            <a:off x="527624" y="358684"/>
            <a:ext cx="199577" cy="121387"/>
          </a:xfrm>
          <a:prstGeom prst="rect">
            <a:avLst/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 rot="10800000">
            <a:off x="7749298" y="1421518"/>
            <a:ext cx="1282996" cy="110757"/>
            <a:chOff x="1307804" y="2175243"/>
            <a:chExt cx="6172200" cy="228600"/>
          </a:xfrm>
        </p:grpSpPr>
        <p:sp>
          <p:nvSpPr>
            <p:cNvPr id="71" name="Rectangle 70"/>
            <p:cNvSpPr/>
            <p:nvPr/>
          </p:nvSpPr>
          <p:spPr>
            <a:xfrm>
              <a:off x="1307804" y="2175243"/>
              <a:ext cx="6172200" cy="228600"/>
            </a:xfrm>
            <a:prstGeom prst="rect">
              <a:avLst/>
            </a:prstGeom>
            <a:solidFill>
              <a:srgbClr val="63A8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176484" y="2175243"/>
              <a:ext cx="5303520" cy="228600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136604" y="2175243"/>
              <a:ext cx="3383280" cy="228600"/>
            </a:xfrm>
            <a:prstGeom prst="rect">
              <a:avLst/>
            </a:prstGeom>
            <a:solidFill>
              <a:srgbClr val="9BC72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943600" y="2030532"/>
            <a:ext cx="3088694" cy="111345"/>
            <a:chOff x="5791200" y="2131983"/>
            <a:chExt cx="3088694" cy="111345"/>
          </a:xfrm>
        </p:grpSpPr>
        <p:grpSp>
          <p:nvGrpSpPr>
            <p:cNvPr id="74" name="Group 73"/>
            <p:cNvGrpSpPr/>
            <p:nvPr/>
          </p:nvGrpSpPr>
          <p:grpSpPr>
            <a:xfrm>
              <a:off x="5791200" y="2133600"/>
              <a:ext cx="2005275" cy="109728"/>
              <a:chOff x="3228570" y="1219199"/>
              <a:chExt cx="2005275" cy="110758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3228570" y="1219200"/>
                <a:ext cx="1102426" cy="110757"/>
                <a:chOff x="2176484" y="2175243"/>
                <a:chExt cx="5303520" cy="22860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2176484" y="2175243"/>
                  <a:ext cx="5303520" cy="228600"/>
                </a:xfrm>
                <a:prstGeom prst="rect">
                  <a:avLst/>
                </a:prstGeom>
                <a:pattFill prst="wdUpDiag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3136604" y="2175243"/>
                  <a:ext cx="3383280" cy="228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 rot="10800000">
                <a:off x="4131419" y="1219199"/>
                <a:ext cx="1102426" cy="110757"/>
                <a:chOff x="2176484" y="2175243"/>
                <a:chExt cx="5303520" cy="22860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6484" y="2175243"/>
                  <a:ext cx="5303520" cy="228600"/>
                </a:xfrm>
                <a:prstGeom prst="rect">
                  <a:avLst/>
                </a:prstGeom>
                <a:pattFill prst="wdUpDiag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136604" y="2175243"/>
                  <a:ext cx="3383280" cy="2286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5" name="Group 84"/>
            <p:cNvGrpSpPr/>
            <p:nvPr/>
          </p:nvGrpSpPr>
          <p:grpSpPr>
            <a:xfrm rot="10800000">
              <a:off x="7596898" y="2131983"/>
              <a:ext cx="1282996" cy="110757"/>
              <a:chOff x="1307804" y="2175243"/>
              <a:chExt cx="6172200" cy="22860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307804" y="2175243"/>
                <a:ext cx="6172200" cy="228600"/>
              </a:xfrm>
              <a:prstGeom prst="rect">
                <a:avLst/>
              </a:prstGeom>
              <a:solidFill>
                <a:srgbClr val="63A8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176484" y="2175243"/>
                <a:ext cx="5303520" cy="228600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136604" y="2175243"/>
                <a:ext cx="3383280" cy="228600"/>
              </a:xfrm>
              <a:prstGeom prst="rect">
                <a:avLst/>
              </a:prstGeom>
              <a:solidFill>
                <a:srgbClr val="9BC7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5943600" y="2269907"/>
            <a:ext cx="3088694" cy="111344"/>
            <a:chOff x="5791200" y="2371358"/>
            <a:chExt cx="3088694" cy="111344"/>
          </a:xfrm>
        </p:grpSpPr>
        <p:grpSp>
          <p:nvGrpSpPr>
            <p:cNvPr id="81" name="Group 80"/>
            <p:cNvGrpSpPr/>
            <p:nvPr/>
          </p:nvGrpSpPr>
          <p:grpSpPr>
            <a:xfrm rot="10800000">
              <a:off x="7596898" y="2371945"/>
              <a:ext cx="1282996" cy="110757"/>
              <a:chOff x="1307804" y="2175243"/>
              <a:chExt cx="6172200" cy="22860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307804" y="2175243"/>
                <a:ext cx="6172200" cy="228600"/>
              </a:xfrm>
              <a:prstGeom prst="rect">
                <a:avLst/>
              </a:prstGeom>
              <a:solidFill>
                <a:srgbClr val="63A8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176484" y="2175243"/>
                <a:ext cx="5303520" cy="228600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136604" y="2175243"/>
                <a:ext cx="3383280" cy="228600"/>
              </a:xfrm>
              <a:prstGeom prst="rect">
                <a:avLst/>
              </a:prstGeom>
              <a:solidFill>
                <a:srgbClr val="9BC7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791200" y="2371358"/>
              <a:ext cx="2005275" cy="109728"/>
              <a:chOff x="3228570" y="1219199"/>
              <a:chExt cx="2005275" cy="110758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3228570" y="1219200"/>
                <a:ext cx="1102426" cy="110757"/>
                <a:chOff x="2176484" y="2175243"/>
                <a:chExt cx="5303520" cy="228600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2176484" y="2175243"/>
                  <a:ext cx="5303520" cy="228600"/>
                </a:xfrm>
                <a:prstGeom prst="rect">
                  <a:avLst/>
                </a:prstGeom>
                <a:pattFill prst="wdUpDiag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3136604" y="2175243"/>
                  <a:ext cx="3383280" cy="228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 rot="10800000">
                <a:off x="4131419" y="1219199"/>
                <a:ext cx="1102426" cy="110757"/>
                <a:chOff x="2176484" y="2175243"/>
                <a:chExt cx="5303520" cy="22860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176484" y="2175243"/>
                  <a:ext cx="5303520" cy="228600"/>
                </a:xfrm>
                <a:prstGeom prst="rect">
                  <a:avLst/>
                </a:prstGeom>
                <a:pattFill prst="wdUpDiag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136604" y="2175243"/>
                  <a:ext cx="3383280" cy="2286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6" name="Group 95"/>
          <p:cNvGrpSpPr/>
          <p:nvPr/>
        </p:nvGrpSpPr>
        <p:grpSpPr>
          <a:xfrm>
            <a:off x="3197415" y="2030532"/>
            <a:ext cx="2185845" cy="110758"/>
            <a:chOff x="3048000" y="1219199"/>
            <a:chExt cx="2185845" cy="110758"/>
          </a:xfrm>
        </p:grpSpPr>
        <p:grpSp>
          <p:nvGrpSpPr>
            <p:cNvPr id="97" name="Group 96"/>
            <p:cNvGrpSpPr/>
            <p:nvPr/>
          </p:nvGrpSpPr>
          <p:grpSpPr>
            <a:xfrm>
              <a:off x="3048000" y="1219200"/>
              <a:ext cx="1282996" cy="110757"/>
              <a:chOff x="1307804" y="2175243"/>
              <a:chExt cx="6172200" cy="2286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1307804" y="2175243"/>
                <a:ext cx="6172200" cy="228600"/>
              </a:xfrm>
              <a:prstGeom prst="rect">
                <a:avLst/>
              </a:prstGeom>
              <a:solidFill>
                <a:srgbClr val="63A8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176484" y="2175243"/>
                <a:ext cx="5303520" cy="228600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136604" y="2175243"/>
                <a:ext cx="338328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 rot="10800000">
              <a:off x="4131419" y="1219199"/>
              <a:ext cx="1102426" cy="110757"/>
              <a:chOff x="2176484" y="2175243"/>
              <a:chExt cx="5303520" cy="228600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2176484" y="2175243"/>
                <a:ext cx="5303520" cy="228600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136604" y="2175243"/>
                <a:ext cx="338328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3197415" y="2259133"/>
            <a:ext cx="2185845" cy="110757"/>
            <a:chOff x="3048000" y="1447800"/>
            <a:chExt cx="2185845" cy="110757"/>
          </a:xfrm>
        </p:grpSpPr>
        <p:grpSp>
          <p:nvGrpSpPr>
            <p:cNvPr id="105" name="Group 104"/>
            <p:cNvGrpSpPr/>
            <p:nvPr/>
          </p:nvGrpSpPr>
          <p:grpSpPr>
            <a:xfrm rot="10800000">
              <a:off x="4131419" y="1447800"/>
              <a:ext cx="1102426" cy="110757"/>
              <a:chOff x="2176484" y="2175243"/>
              <a:chExt cx="5303520" cy="22860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176484" y="2175243"/>
                <a:ext cx="5303520" cy="228600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136604" y="2175243"/>
                <a:ext cx="338328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3048000" y="1447800"/>
              <a:ext cx="1282996" cy="110757"/>
              <a:chOff x="1307804" y="2175243"/>
              <a:chExt cx="6172200" cy="22860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307804" y="2175243"/>
                <a:ext cx="6172200" cy="228600"/>
              </a:xfrm>
              <a:prstGeom prst="rect">
                <a:avLst/>
              </a:prstGeom>
              <a:solidFill>
                <a:srgbClr val="63A8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176484" y="2175243"/>
                <a:ext cx="5303520" cy="228600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136604" y="2175243"/>
                <a:ext cx="338328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14" name="Straight Arrow Connector 113"/>
          <p:cNvCxnSpPr/>
          <p:nvPr/>
        </p:nvCxnSpPr>
        <p:spPr>
          <a:xfrm>
            <a:off x="3377985" y="110613"/>
            <a:ext cx="0" cy="2441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377985" y="939067"/>
            <a:ext cx="0" cy="2441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377985" y="1786426"/>
            <a:ext cx="0" cy="2441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10800000">
            <a:off x="8878996" y="1542320"/>
            <a:ext cx="0" cy="2441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10800000">
            <a:off x="8869631" y="2379634"/>
            <a:ext cx="0" cy="2441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76200" y="3124200"/>
            <a:ext cx="2908124" cy="111344"/>
            <a:chOff x="5791200" y="2371358"/>
            <a:chExt cx="2908124" cy="111344"/>
          </a:xfrm>
        </p:grpSpPr>
        <p:grpSp>
          <p:nvGrpSpPr>
            <p:cNvPr id="122" name="Group 121"/>
            <p:cNvGrpSpPr/>
            <p:nvPr/>
          </p:nvGrpSpPr>
          <p:grpSpPr>
            <a:xfrm rot="10800000">
              <a:off x="7596898" y="2371945"/>
              <a:ext cx="1102426" cy="110757"/>
              <a:chOff x="2176484" y="2175243"/>
              <a:chExt cx="5303520" cy="22860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2176484" y="2175243"/>
                <a:ext cx="5303520" cy="228600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3136604" y="2175243"/>
                <a:ext cx="3383280" cy="228600"/>
              </a:xfrm>
              <a:prstGeom prst="rect">
                <a:avLst/>
              </a:prstGeom>
              <a:solidFill>
                <a:srgbClr val="9BC7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791200" y="2371358"/>
              <a:ext cx="2005275" cy="109728"/>
              <a:chOff x="3228570" y="1219199"/>
              <a:chExt cx="2005275" cy="110758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228570" y="1219200"/>
                <a:ext cx="1102426" cy="110757"/>
                <a:chOff x="2176484" y="2175243"/>
                <a:chExt cx="5303520" cy="2286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2176484" y="2175243"/>
                  <a:ext cx="5303520" cy="228600"/>
                </a:xfrm>
                <a:prstGeom prst="rect">
                  <a:avLst/>
                </a:prstGeom>
                <a:pattFill prst="wdUpDiag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136604" y="2175243"/>
                  <a:ext cx="3383280" cy="2286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 rot="10800000">
                <a:off x="4131419" y="1219199"/>
                <a:ext cx="1102426" cy="110757"/>
                <a:chOff x="2176484" y="2175243"/>
                <a:chExt cx="5303520" cy="228600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2176484" y="2175243"/>
                  <a:ext cx="5303520" cy="228600"/>
                </a:xfrm>
                <a:prstGeom prst="rect">
                  <a:avLst/>
                </a:prstGeom>
                <a:pattFill prst="wdUpDiag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3136604" y="2175243"/>
                  <a:ext cx="3383280" cy="2286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3" name="Group 132"/>
          <p:cNvGrpSpPr/>
          <p:nvPr/>
        </p:nvGrpSpPr>
        <p:grpSpPr>
          <a:xfrm rot="10800000">
            <a:off x="-826649" y="2945009"/>
            <a:ext cx="1102426" cy="110757"/>
            <a:chOff x="2176484" y="2175243"/>
            <a:chExt cx="5303520" cy="228600"/>
          </a:xfrm>
        </p:grpSpPr>
        <p:sp>
          <p:nvSpPr>
            <p:cNvPr id="134" name="Rectangle 133"/>
            <p:cNvSpPr/>
            <p:nvPr/>
          </p:nvSpPr>
          <p:spPr>
            <a:xfrm>
              <a:off x="2176484" y="2175243"/>
              <a:ext cx="5303520" cy="228600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136604" y="2175243"/>
              <a:ext cx="3383280" cy="228600"/>
            </a:xfrm>
            <a:prstGeom prst="rect">
              <a:avLst/>
            </a:prstGeom>
            <a:solidFill>
              <a:srgbClr val="EAAC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-826649" y="4038600"/>
            <a:ext cx="3826461" cy="112374"/>
            <a:chOff x="-826649" y="3781592"/>
            <a:chExt cx="3826461" cy="112374"/>
          </a:xfrm>
        </p:grpSpPr>
        <p:grpSp>
          <p:nvGrpSpPr>
            <p:cNvPr id="147" name="Group 146"/>
            <p:cNvGrpSpPr/>
            <p:nvPr/>
          </p:nvGrpSpPr>
          <p:grpSpPr>
            <a:xfrm rot="10800000">
              <a:off x="-826649" y="3783209"/>
              <a:ext cx="1102426" cy="110757"/>
              <a:chOff x="2176484" y="2175243"/>
              <a:chExt cx="5303520" cy="228600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2176484" y="2175243"/>
                <a:ext cx="5303520" cy="228600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136604" y="2175243"/>
                <a:ext cx="3383280" cy="228600"/>
              </a:xfrm>
              <a:prstGeom prst="rect">
                <a:avLst/>
              </a:prstGeom>
              <a:solidFill>
                <a:srgbClr val="EAAC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91688" y="3781592"/>
              <a:ext cx="2908124" cy="111344"/>
              <a:chOff x="5791200" y="2371358"/>
              <a:chExt cx="2908124" cy="111344"/>
            </a:xfrm>
          </p:grpSpPr>
          <p:grpSp>
            <p:nvGrpSpPr>
              <p:cNvPr id="151" name="Group 150"/>
              <p:cNvGrpSpPr/>
              <p:nvPr/>
            </p:nvGrpSpPr>
            <p:grpSpPr>
              <a:xfrm rot="10800000">
                <a:off x="7596898" y="2371945"/>
                <a:ext cx="1102426" cy="110757"/>
                <a:chOff x="2176484" y="2175243"/>
                <a:chExt cx="5303520" cy="228600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176484" y="2175243"/>
                  <a:ext cx="5303520" cy="228600"/>
                </a:xfrm>
                <a:prstGeom prst="rect">
                  <a:avLst/>
                </a:prstGeom>
                <a:pattFill prst="wdUpDiag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3136604" y="2175243"/>
                  <a:ext cx="3383280" cy="228600"/>
                </a:xfrm>
                <a:prstGeom prst="rect">
                  <a:avLst/>
                </a:prstGeom>
                <a:solidFill>
                  <a:srgbClr val="9BC72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5791200" y="2371358"/>
                <a:ext cx="2005275" cy="109728"/>
                <a:chOff x="3228570" y="1219199"/>
                <a:chExt cx="2005275" cy="110758"/>
              </a:xfrm>
            </p:grpSpPr>
            <p:grpSp>
              <p:nvGrpSpPr>
                <p:cNvPr id="153" name="Group 152"/>
                <p:cNvGrpSpPr/>
                <p:nvPr/>
              </p:nvGrpSpPr>
              <p:grpSpPr>
                <a:xfrm>
                  <a:off x="3228570" y="1219200"/>
                  <a:ext cx="1102426" cy="110757"/>
                  <a:chOff x="2176484" y="2175243"/>
                  <a:chExt cx="5303520" cy="2286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2176484" y="2175243"/>
                    <a:ext cx="5303520" cy="228600"/>
                  </a:xfrm>
                  <a:prstGeom prst="rect">
                    <a:avLst/>
                  </a:prstGeom>
                  <a:pattFill prst="wdUpDiag">
                    <a:fgClr>
                      <a:schemeClr val="tx1">
                        <a:lumMod val="50000"/>
                        <a:lumOff val="5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3136604" y="2175243"/>
                    <a:ext cx="3383280" cy="228600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4" name="Group 153"/>
                <p:cNvGrpSpPr/>
                <p:nvPr/>
              </p:nvGrpSpPr>
              <p:grpSpPr>
                <a:xfrm rot="10800000">
                  <a:off x="4131419" y="1219199"/>
                  <a:ext cx="1102426" cy="110757"/>
                  <a:chOff x="2176484" y="2175243"/>
                  <a:chExt cx="5303520" cy="228600"/>
                </a:xfrm>
              </p:grpSpPr>
              <p:sp>
                <p:nvSpPr>
                  <p:cNvPr id="155" name="Rectangle 154"/>
                  <p:cNvSpPr/>
                  <p:nvPr/>
                </p:nvSpPr>
                <p:spPr>
                  <a:xfrm>
                    <a:off x="2176484" y="2175243"/>
                    <a:ext cx="5303520" cy="228600"/>
                  </a:xfrm>
                  <a:prstGeom prst="rect">
                    <a:avLst/>
                  </a:prstGeom>
                  <a:pattFill prst="wdUpDiag">
                    <a:fgClr>
                      <a:schemeClr val="tx1">
                        <a:lumMod val="50000"/>
                        <a:lumOff val="5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3136604" y="2175243"/>
                    <a:ext cx="3383280" cy="2286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165" name="Group 164"/>
          <p:cNvGrpSpPr/>
          <p:nvPr/>
        </p:nvGrpSpPr>
        <p:grpSpPr>
          <a:xfrm>
            <a:off x="-826650" y="4218892"/>
            <a:ext cx="3810974" cy="111860"/>
            <a:chOff x="-826650" y="3961884"/>
            <a:chExt cx="3810974" cy="111860"/>
          </a:xfrm>
        </p:grpSpPr>
        <p:grpSp>
          <p:nvGrpSpPr>
            <p:cNvPr id="136" name="Group 135"/>
            <p:cNvGrpSpPr/>
            <p:nvPr/>
          </p:nvGrpSpPr>
          <p:grpSpPr>
            <a:xfrm>
              <a:off x="76200" y="3962400"/>
              <a:ext cx="2908124" cy="111344"/>
              <a:chOff x="5791200" y="2371358"/>
              <a:chExt cx="2908124" cy="111344"/>
            </a:xfrm>
          </p:grpSpPr>
          <p:grpSp>
            <p:nvGrpSpPr>
              <p:cNvPr id="137" name="Group 136"/>
              <p:cNvGrpSpPr/>
              <p:nvPr/>
            </p:nvGrpSpPr>
            <p:grpSpPr>
              <a:xfrm rot="10800000">
                <a:off x="7596898" y="2371945"/>
                <a:ext cx="1102426" cy="110757"/>
                <a:chOff x="2176484" y="2175243"/>
                <a:chExt cx="5303520" cy="228600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2176484" y="2175243"/>
                  <a:ext cx="5303520" cy="228600"/>
                </a:xfrm>
                <a:prstGeom prst="rect">
                  <a:avLst/>
                </a:prstGeom>
                <a:pattFill prst="wdUpDiag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3136604" y="2175243"/>
                  <a:ext cx="3383280" cy="228600"/>
                </a:xfrm>
                <a:prstGeom prst="rect">
                  <a:avLst/>
                </a:prstGeom>
                <a:solidFill>
                  <a:srgbClr val="9BC72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5791200" y="2371358"/>
                <a:ext cx="2005275" cy="109728"/>
                <a:chOff x="3228570" y="1219199"/>
                <a:chExt cx="2005275" cy="110758"/>
              </a:xfrm>
            </p:grpSpPr>
            <p:grpSp>
              <p:nvGrpSpPr>
                <p:cNvPr id="139" name="Group 138"/>
                <p:cNvGrpSpPr/>
                <p:nvPr/>
              </p:nvGrpSpPr>
              <p:grpSpPr>
                <a:xfrm>
                  <a:off x="3228570" y="1219200"/>
                  <a:ext cx="1102426" cy="110757"/>
                  <a:chOff x="2176484" y="2175243"/>
                  <a:chExt cx="5303520" cy="228600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176484" y="2175243"/>
                    <a:ext cx="5303520" cy="228600"/>
                  </a:xfrm>
                  <a:prstGeom prst="rect">
                    <a:avLst/>
                  </a:prstGeom>
                  <a:pattFill prst="wdUpDiag">
                    <a:fgClr>
                      <a:schemeClr val="tx1">
                        <a:lumMod val="50000"/>
                        <a:lumOff val="5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>
                  <a:xfrm>
                    <a:off x="3136604" y="2175243"/>
                    <a:ext cx="3383280" cy="228600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0" name="Group 139"/>
                <p:cNvGrpSpPr/>
                <p:nvPr/>
              </p:nvGrpSpPr>
              <p:grpSpPr>
                <a:xfrm rot="10800000">
                  <a:off x="4131419" y="1219199"/>
                  <a:ext cx="1102426" cy="110757"/>
                  <a:chOff x="2176484" y="2175243"/>
                  <a:chExt cx="5303520" cy="228600"/>
                </a:xfrm>
              </p:grpSpPr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76484" y="2175243"/>
                    <a:ext cx="5303520" cy="228600"/>
                  </a:xfrm>
                  <a:prstGeom prst="rect">
                    <a:avLst/>
                  </a:prstGeom>
                  <a:pattFill prst="wdUpDiag">
                    <a:fgClr>
                      <a:schemeClr val="tx1">
                        <a:lumMod val="50000"/>
                        <a:lumOff val="5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>
                  <a:xfrm>
                    <a:off x="3136604" y="2175243"/>
                    <a:ext cx="3383280" cy="2286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61" name="Group 160"/>
            <p:cNvGrpSpPr/>
            <p:nvPr/>
          </p:nvGrpSpPr>
          <p:grpSpPr>
            <a:xfrm rot="10800000">
              <a:off x="-826650" y="3961884"/>
              <a:ext cx="1102426" cy="110757"/>
              <a:chOff x="2176484" y="2175243"/>
              <a:chExt cx="5303520" cy="22860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176484" y="2175243"/>
                <a:ext cx="5303520" cy="228600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3136604" y="2175243"/>
                <a:ext cx="3383280" cy="228600"/>
              </a:xfrm>
              <a:prstGeom prst="rect">
                <a:avLst/>
              </a:prstGeom>
              <a:solidFill>
                <a:srgbClr val="EAAC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6" name="TextBox 165"/>
          <p:cNvSpPr txBox="1"/>
          <p:nvPr/>
        </p:nvSpPr>
        <p:spPr>
          <a:xfrm>
            <a:off x="3719846" y="385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4622695" y="2405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6724943" y="84032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8170083" y="10611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1386511" y="271932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1,000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-590968" y="25749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1,000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679650" y="369955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1,000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819400" y="304800"/>
            <a:ext cx="0" cy="228599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95600" y="304800"/>
            <a:ext cx="0" cy="228599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71800" y="304800"/>
            <a:ext cx="0" cy="228599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48000" y="304800"/>
            <a:ext cx="0" cy="228599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24200" y="304800"/>
            <a:ext cx="0" cy="228599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76600" y="304800"/>
            <a:ext cx="0" cy="228599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00400" y="304800"/>
            <a:ext cx="0" cy="228599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52800" y="304800"/>
            <a:ext cx="0" cy="228599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52800" y="304800"/>
            <a:ext cx="0" cy="228599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43200" y="304800"/>
            <a:ext cx="0" cy="228599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2438400" y="533400"/>
            <a:ext cx="3200400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7200" y="304800"/>
            <a:ext cx="3200400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457200" y="1143000"/>
            <a:ext cx="5181600" cy="609600"/>
            <a:chOff x="457200" y="1447800"/>
            <a:chExt cx="5181600" cy="609600"/>
          </a:xfrm>
        </p:grpSpPr>
        <p:grpSp>
          <p:nvGrpSpPr>
            <p:cNvPr id="27" name="Group 26"/>
            <p:cNvGrpSpPr/>
            <p:nvPr/>
          </p:nvGrpSpPr>
          <p:grpSpPr>
            <a:xfrm>
              <a:off x="457200" y="1828800"/>
              <a:ext cx="5181600" cy="228600"/>
              <a:chOff x="1905000" y="1143000"/>
              <a:chExt cx="5181600" cy="2286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905000" y="1143000"/>
                <a:ext cx="5181600" cy="0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905000" y="1371600"/>
                <a:ext cx="5181600" cy="0"/>
              </a:xfrm>
              <a:prstGeom prst="line">
                <a:avLst/>
              </a:prstGeom>
              <a:ln w="762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/>
            <p:cNvCxnSpPr/>
            <p:nvPr/>
          </p:nvCxnSpPr>
          <p:spPr>
            <a:xfrm>
              <a:off x="1143000" y="1447800"/>
              <a:ext cx="0" cy="38100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57200" y="3352800"/>
            <a:ext cx="5181600" cy="228600"/>
            <a:chOff x="914400" y="4724400"/>
            <a:chExt cx="5181600" cy="228600"/>
          </a:xfrm>
        </p:grpSpPr>
        <p:grpSp>
          <p:nvGrpSpPr>
            <p:cNvPr id="30" name="Group 29"/>
            <p:cNvGrpSpPr/>
            <p:nvPr/>
          </p:nvGrpSpPr>
          <p:grpSpPr>
            <a:xfrm>
              <a:off x="914400" y="4724400"/>
              <a:ext cx="5181600" cy="228600"/>
              <a:chOff x="1905000" y="1143000"/>
              <a:chExt cx="5181600" cy="2286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519362" y="1143000"/>
                <a:ext cx="4567238" cy="0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05000" y="1371600"/>
                <a:ext cx="5181600" cy="0"/>
              </a:xfrm>
              <a:prstGeom prst="line">
                <a:avLst/>
              </a:prstGeom>
              <a:ln w="762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/>
          </p:nvCxnSpPr>
          <p:spPr>
            <a:xfrm>
              <a:off x="914400" y="4724400"/>
              <a:ext cx="533400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071562" y="2530615"/>
            <a:ext cx="5210363" cy="707886"/>
            <a:chOff x="1143000" y="3137729"/>
            <a:chExt cx="5210363" cy="707886"/>
          </a:xfrm>
        </p:grpSpPr>
        <p:sp>
          <p:nvSpPr>
            <p:cNvPr id="43" name="TextBox 42"/>
            <p:cNvSpPr txBox="1"/>
            <p:nvPr/>
          </p:nvSpPr>
          <p:spPr>
            <a:xfrm>
              <a:off x="5710238" y="3137729"/>
              <a:ext cx="64312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4000" dirty="0" smtClean="0"/>
                <a:t>}</a:t>
              </a:r>
              <a:r>
                <a:rPr lang="en-US" sz="3600" dirty="0" smtClean="0"/>
                <a:t> </a:t>
              </a:r>
              <a:r>
                <a:rPr lang="en-US" sz="3000" dirty="0" smtClean="0">
                  <a:latin typeface="Times New Roman" charset="0"/>
                  <a:ea typeface="Times New Roman" charset="0"/>
                  <a:cs typeface="Times New Roman" charset="0"/>
                </a:rPr>
                <a:t>n</a:t>
              </a:r>
              <a:endParaRPr lang="en-US" sz="3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1143000" y="3352800"/>
              <a:ext cx="4590288" cy="0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43" idx="1"/>
            </p:cNvCxnSpPr>
            <p:nvPr/>
          </p:nvCxnSpPr>
          <p:spPr>
            <a:xfrm flipV="1">
              <a:off x="1143000" y="3491672"/>
              <a:ext cx="4590288" cy="13528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143000" y="3657600"/>
              <a:ext cx="4590288" cy="0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1071562" y="4648201"/>
            <a:ext cx="6548438" cy="228599"/>
            <a:chOff x="1071562" y="5181600"/>
            <a:chExt cx="6548438" cy="228599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800600" y="5181600"/>
              <a:ext cx="0" cy="228599"/>
            </a:xfrm>
            <a:prstGeom prst="line">
              <a:avLst/>
            </a:prstGeom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876800" y="5181600"/>
              <a:ext cx="0" cy="228599"/>
            </a:xfrm>
            <a:prstGeom prst="line">
              <a:avLst/>
            </a:prstGeom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953000" y="5181600"/>
              <a:ext cx="0" cy="228599"/>
            </a:xfrm>
            <a:prstGeom prst="line">
              <a:avLst/>
            </a:prstGeom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029200" y="5181600"/>
              <a:ext cx="0" cy="228599"/>
            </a:xfrm>
            <a:prstGeom prst="line">
              <a:avLst/>
            </a:prstGeom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105400" y="5181600"/>
              <a:ext cx="0" cy="228599"/>
            </a:xfrm>
            <a:prstGeom prst="line">
              <a:avLst/>
            </a:prstGeom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257800" y="5181600"/>
              <a:ext cx="0" cy="228599"/>
            </a:xfrm>
            <a:prstGeom prst="line">
              <a:avLst/>
            </a:prstGeom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181600" y="5181600"/>
              <a:ext cx="0" cy="228599"/>
            </a:xfrm>
            <a:prstGeom prst="line">
              <a:avLst/>
            </a:prstGeom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334000" y="5181600"/>
              <a:ext cx="0" cy="228599"/>
            </a:xfrm>
            <a:prstGeom prst="line">
              <a:avLst/>
            </a:prstGeom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334000" y="5181600"/>
              <a:ext cx="0" cy="228599"/>
            </a:xfrm>
            <a:prstGeom prst="line">
              <a:avLst/>
            </a:prstGeom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24400" y="5181600"/>
              <a:ext cx="0" cy="228599"/>
            </a:xfrm>
            <a:prstGeom prst="line">
              <a:avLst/>
            </a:prstGeom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071562" y="5181600"/>
              <a:ext cx="4567238" cy="0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0800000">
              <a:off x="4419600" y="5410199"/>
              <a:ext cx="3200400" cy="0"/>
            </a:xfrm>
            <a:prstGeom prst="straightConnector1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071562" y="5894457"/>
            <a:ext cx="6548438" cy="771755"/>
            <a:chOff x="457200" y="5894457"/>
            <a:chExt cx="7162800" cy="771755"/>
          </a:xfrm>
        </p:grpSpPr>
        <p:grpSp>
          <p:nvGrpSpPr>
            <p:cNvPr id="63" name="Group 62"/>
            <p:cNvGrpSpPr/>
            <p:nvPr/>
          </p:nvGrpSpPr>
          <p:grpSpPr>
            <a:xfrm>
              <a:off x="457200" y="5894457"/>
              <a:ext cx="7162800" cy="277742"/>
              <a:chOff x="1905000" y="1143000"/>
              <a:chExt cx="5181600" cy="228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905000" y="1143000"/>
                <a:ext cx="5181600" cy="0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905000" y="1371600"/>
                <a:ext cx="5181600" cy="0"/>
              </a:xfrm>
              <a:prstGeom prst="line">
                <a:avLst/>
              </a:prstGeom>
              <a:ln w="762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Arrow Connector 65"/>
            <p:cNvCxnSpPr/>
            <p:nvPr/>
          </p:nvCxnSpPr>
          <p:spPr>
            <a:xfrm flipV="1">
              <a:off x="7086600" y="6248400"/>
              <a:ext cx="0" cy="417812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Down Arrow 74"/>
          <p:cNvSpPr/>
          <p:nvPr/>
        </p:nvSpPr>
        <p:spPr>
          <a:xfrm>
            <a:off x="2819400" y="840686"/>
            <a:ext cx="257175" cy="378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/>
          <p:cNvSpPr/>
          <p:nvPr/>
        </p:nvSpPr>
        <p:spPr>
          <a:xfrm>
            <a:off x="2819400" y="2054006"/>
            <a:ext cx="256032" cy="374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>
            <a:off x="2819400" y="3964887"/>
            <a:ext cx="256032" cy="374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>
            <a:off x="2823411" y="5198177"/>
            <a:ext cx="256032" cy="374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66800" y="775900"/>
            <a:ext cx="2641600" cy="2495620"/>
            <a:chOff x="1066800" y="775900"/>
            <a:chExt cx="2641600" cy="2495620"/>
          </a:xfrm>
        </p:grpSpPr>
        <p:pic>
          <p:nvPicPr>
            <p:cNvPr id="10" name="Picture 9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914400"/>
              <a:ext cx="2565400" cy="235712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66800" y="775900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</a:t>
              </a:r>
              <a:endParaRPr lang="en-US" sz="12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6800" y="1219200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B</a:t>
              </a:r>
              <a:endParaRPr lang="en-US" sz="12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6800" y="1780401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C</a:t>
              </a:r>
              <a:endParaRPr lang="en-US" sz="12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6800" y="2313801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D</a:t>
              </a:r>
              <a:endParaRPr lang="en-US" sz="1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6800" y="2694801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E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5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28549</TotalTime>
  <Words>126</Words>
  <Application>Microsoft Macintosh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</dc:creator>
  <cp:lastModifiedBy>Laurence Chen</cp:lastModifiedBy>
  <cp:revision>59</cp:revision>
  <dcterms:created xsi:type="dcterms:W3CDTF">2015-08-07T19:54:02Z</dcterms:created>
  <dcterms:modified xsi:type="dcterms:W3CDTF">2015-10-14T20:08:22Z</dcterms:modified>
</cp:coreProperties>
</file>