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2" r:id="rId3"/>
    <p:sldId id="283" r:id="rId5"/>
    <p:sldId id="420" r:id="rId6"/>
    <p:sldId id="439" r:id="rId7"/>
    <p:sldId id="421" r:id="rId8"/>
    <p:sldId id="423" r:id="rId9"/>
    <p:sldId id="424" r:id="rId10"/>
    <p:sldId id="425" r:id="rId11"/>
    <p:sldId id="427" r:id="rId12"/>
    <p:sldId id="428" r:id="rId13"/>
    <p:sldId id="426" r:id="rId14"/>
    <p:sldId id="433" r:id="rId15"/>
    <p:sldId id="429" r:id="rId16"/>
    <p:sldId id="432" r:id="rId17"/>
    <p:sldId id="422" r:id="rId18"/>
    <p:sldId id="437" r:id="rId19"/>
    <p:sldId id="434" r:id="rId20"/>
    <p:sldId id="436" r:id="rId21"/>
    <p:sldId id="304" r:id="rId22"/>
    <p:sldId id="321" r:id="rId23"/>
    <p:sldId id="322" r:id="rId24"/>
    <p:sldId id="410" r:id="rId25"/>
    <p:sldId id="411" r:id="rId26"/>
    <p:sldId id="412" r:id="rId27"/>
    <p:sldId id="413" r:id="rId28"/>
    <p:sldId id="468" r:id="rId29"/>
    <p:sldId id="414" r:id="rId30"/>
    <p:sldId id="415" r:id="rId31"/>
    <p:sldId id="469" r:id="rId32"/>
    <p:sldId id="416" r:id="rId33"/>
    <p:sldId id="417" r:id="rId34"/>
    <p:sldId id="418" r:id="rId35"/>
    <p:sldId id="277" r:id="rId36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gs" Target="tags/tag135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271B4-9F9C-4692-A4C5-E2A734F03B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B8A1C-C157-405F-B346-695F24FFBC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B8A1C-C157-405F-B346-695F24FFBC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图片占位符 17"/>
          <p:cNvSpPr>
            <a:spLocks noGrp="1"/>
          </p:cNvSpPr>
          <p:nvPr>
            <p:ph type="pic" sz="quarter" idx="10"/>
          </p:nvPr>
        </p:nvSpPr>
        <p:spPr>
          <a:xfrm>
            <a:off x="2" y="1806121"/>
            <a:ext cx="4381500" cy="3184979"/>
          </a:xfrm>
          <a:custGeom>
            <a:avLst/>
            <a:gdLst>
              <a:gd name="connsiteX0" fmla="*/ 0 w 4381500"/>
              <a:gd name="connsiteY0" fmla="*/ 0 h 3184978"/>
              <a:gd name="connsiteX1" fmla="*/ 4381500 w 4381500"/>
              <a:gd name="connsiteY1" fmla="*/ 0 h 3184978"/>
              <a:gd name="connsiteX2" fmla="*/ 4381500 w 4381500"/>
              <a:gd name="connsiteY2" fmla="*/ 3184978 h 3184978"/>
              <a:gd name="connsiteX3" fmla="*/ 0 w 4381500"/>
              <a:gd name="connsiteY3" fmla="*/ 3184978 h 318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1500" h="3184978">
                <a:moveTo>
                  <a:pt x="0" y="0"/>
                </a:moveTo>
                <a:lnTo>
                  <a:pt x="4381500" y="0"/>
                </a:lnTo>
                <a:lnTo>
                  <a:pt x="4381500" y="3184978"/>
                </a:lnTo>
                <a:lnTo>
                  <a:pt x="0" y="31849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6096002" y="2196655"/>
            <a:ext cx="4811487" cy="1592711"/>
          </a:xfrm>
          <a:custGeom>
            <a:avLst/>
            <a:gdLst>
              <a:gd name="connsiteX0" fmla="*/ 0 w 4811486"/>
              <a:gd name="connsiteY0" fmla="*/ 0 h 1592711"/>
              <a:gd name="connsiteX1" fmla="*/ 4811486 w 4811486"/>
              <a:gd name="connsiteY1" fmla="*/ 0 h 1592711"/>
              <a:gd name="connsiteX2" fmla="*/ 4811486 w 4811486"/>
              <a:gd name="connsiteY2" fmla="*/ 1592711 h 1592711"/>
              <a:gd name="connsiteX3" fmla="*/ 0 w 4811486"/>
              <a:gd name="connsiteY3" fmla="*/ 1592711 h 159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1486" h="1592711">
                <a:moveTo>
                  <a:pt x="0" y="0"/>
                </a:moveTo>
                <a:lnTo>
                  <a:pt x="4811486" y="0"/>
                </a:lnTo>
                <a:lnTo>
                  <a:pt x="4811486" y="1592711"/>
                </a:lnTo>
                <a:lnTo>
                  <a:pt x="0" y="15927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301344" y="1866900"/>
            <a:ext cx="1589315" cy="1589315"/>
          </a:xfrm>
          <a:custGeom>
            <a:avLst/>
            <a:gdLst>
              <a:gd name="connsiteX0" fmla="*/ 0 w 1589314"/>
              <a:gd name="connsiteY0" fmla="*/ 0 h 1589314"/>
              <a:gd name="connsiteX1" fmla="*/ 1589314 w 1589314"/>
              <a:gd name="connsiteY1" fmla="*/ 0 h 1589314"/>
              <a:gd name="connsiteX2" fmla="*/ 1589314 w 1589314"/>
              <a:gd name="connsiteY2" fmla="*/ 1589314 h 1589314"/>
              <a:gd name="connsiteX3" fmla="*/ 0 w 1589314"/>
              <a:gd name="connsiteY3" fmla="*/ 1589314 h 158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9314" h="1589314">
                <a:moveTo>
                  <a:pt x="0" y="0"/>
                </a:moveTo>
                <a:lnTo>
                  <a:pt x="1589314" y="0"/>
                </a:lnTo>
                <a:lnTo>
                  <a:pt x="1589314" y="1589314"/>
                </a:lnTo>
                <a:lnTo>
                  <a:pt x="0" y="15893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0" y="3181349"/>
            <a:ext cx="12192000" cy="3676651"/>
          </a:xfrm>
          <a:custGeom>
            <a:avLst/>
            <a:gdLst>
              <a:gd name="connsiteX0" fmla="*/ 0 w 12192000"/>
              <a:gd name="connsiteY0" fmla="*/ 0 h 3676650"/>
              <a:gd name="connsiteX1" fmla="*/ 12192000 w 12192000"/>
              <a:gd name="connsiteY1" fmla="*/ 0 h 3676650"/>
              <a:gd name="connsiteX2" fmla="*/ 12192000 w 12192000"/>
              <a:gd name="connsiteY2" fmla="*/ 3676650 h 3676650"/>
              <a:gd name="connsiteX3" fmla="*/ 0 w 12192000"/>
              <a:gd name="connsiteY3" fmla="*/ 3676650 h 367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676650">
                <a:moveTo>
                  <a:pt x="0" y="0"/>
                </a:moveTo>
                <a:lnTo>
                  <a:pt x="12192000" y="0"/>
                </a:lnTo>
                <a:lnTo>
                  <a:pt x="12192000" y="3676650"/>
                </a:lnTo>
                <a:lnTo>
                  <a:pt x="0" y="36766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5391151" cy="3242592"/>
          </a:xfrm>
          <a:custGeom>
            <a:avLst/>
            <a:gdLst>
              <a:gd name="connsiteX0" fmla="*/ 0 w 5391150"/>
              <a:gd name="connsiteY0" fmla="*/ 0 h 3242592"/>
              <a:gd name="connsiteX1" fmla="*/ 5391150 w 5391150"/>
              <a:gd name="connsiteY1" fmla="*/ 0 h 3242592"/>
              <a:gd name="connsiteX2" fmla="*/ 5391150 w 5391150"/>
              <a:gd name="connsiteY2" fmla="*/ 3242592 h 3242592"/>
              <a:gd name="connsiteX3" fmla="*/ 0 w 5391150"/>
              <a:gd name="connsiteY3" fmla="*/ 3242592 h 324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1150" h="3242592">
                <a:moveTo>
                  <a:pt x="0" y="0"/>
                </a:moveTo>
                <a:lnTo>
                  <a:pt x="5391150" y="0"/>
                </a:lnTo>
                <a:lnTo>
                  <a:pt x="5391150" y="3242592"/>
                </a:lnTo>
                <a:lnTo>
                  <a:pt x="0" y="324259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3716983" y="2039937"/>
            <a:ext cx="2254508" cy="3498851"/>
          </a:xfrm>
          <a:custGeom>
            <a:avLst/>
            <a:gdLst>
              <a:gd name="connsiteX0" fmla="*/ 0 w 2254508"/>
              <a:gd name="connsiteY0" fmla="*/ 0 h 3498850"/>
              <a:gd name="connsiteX1" fmla="*/ 2254508 w 2254508"/>
              <a:gd name="connsiteY1" fmla="*/ 0 h 3498850"/>
              <a:gd name="connsiteX2" fmla="*/ 2254508 w 2254508"/>
              <a:gd name="connsiteY2" fmla="*/ 3498850 h 3498850"/>
              <a:gd name="connsiteX3" fmla="*/ 0 w 2254508"/>
              <a:gd name="connsiteY3" fmla="*/ 3498850 h 349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508" h="3498850">
                <a:moveTo>
                  <a:pt x="0" y="0"/>
                </a:moveTo>
                <a:lnTo>
                  <a:pt x="2254508" y="0"/>
                </a:lnTo>
                <a:lnTo>
                  <a:pt x="2254508" y="3498850"/>
                </a:lnTo>
                <a:lnTo>
                  <a:pt x="0" y="34988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8724043" y="2039937"/>
            <a:ext cx="2254508" cy="3498851"/>
          </a:xfrm>
          <a:custGeom>
            <a:avLst/>
            <a:gdLst>
              <a:gd name="connsiteX0" fmla="*/ 0 w 2254508"/>
              <a:gd name="connsiteY0" fmla="*/ 0 h 3498850"/>
              <a:gd name="connsiteX1" fmla="*/ 2254508 w 2254508"/>
              <a:gd name="connsiteY1" fmla="*/ 0 h 3498850"/>
              <a:gd name="connsiteX2" fmla="*/ 2254508 w 2254508"/>
              <a:gd name="connsiteY2" fmla="*/ 3498850 h 3498850"/>
              <a:gd name="connsiteX3" fmla="*/ 0 w 2254508"/>
              <a:gd name="connsiteY3" fmla="*/ 3498850 h 349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508" h="3498850">
                <a:moveTo>
                  <a:pt x="0" y="0"/>
                </a:moveTo>
                <a:lnTo>
                  <a:pt x="2254508" y="0"/>
                </a:lnTo>
                <a:lnTo>
                  <a:pt x="2254508" y="3498850"/>
                </a:lnTo>
                <a:lnTo>
                  <a:pt x="0" y="34988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986157" y="3788425"/>
            <a:ext cx="3406563" cy="2105251"/>
          </a:xfrm>
          <a:custGeom>
            <a:avLst/>
            <a:gdLst>
              <a:gd name="connsiteX0" fmla="*/ 0 w 3406562"/>
              <a:gd name="connsiteY0" fmla="*/ 0 h 2105250"/>
              <a:gd name="connsiteX1" fmla="*/ 3406562 w 3406562"/>
              <a:gd name="connsiteY1" fmla="*/ 0 h 2105250"/>
              <a:gd name="connsiteX2" fmla="*/ 3406562 w 3406562"/>
              <a:gd name="connsiteY2" fmla="*/ 2105250 h 2105250"/>
              <a:gd name="connsiteX3" fmla="*/ 0 w 3406562"/>
              <a:gd name="connsiteY3" fmla="*/ 2105250 h 210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6562" h="2105250">
                <a:moveTo>
                  <a:pt x="0" y="0"/>
                </a:moveTo>
                <a:lnTo>
                  <a:pt x="3406562" y="0"/>
                </a:lnTo>
                <a:lnTo>
                  <a:pt x="3406562" y="2105250"/>
                </a:lnTo>
                <a:lnTo>
                  <a:pt x="0" y="21052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392721" y="1683177"/>
            <a:ext cx="3406563" cy="2105251"/>
          </a:xfrm>
          <a:custGeom>
            <a:avLst/>
            <a:gdLst>
              <a:gd name="connsiteX0" fmla="*/ 0 w 3406562"/>
              <a:gd name="connsiteY0" fmla="*/ 0 h 2105250"/>
              <a:gd name="connsiteX1" fmla="*/ 3406562 w 3406562"/>
              <a:gd name="connsiteY1" fmla="*/ 0 h 2105250"/>
              <a:gd name="connsiteX2" fmla="*/ 3406562 w 3406562"/>
              <a:gd name="connsiteY2" fmla="*/ 2105250 h 2105250"/>
              <a:gd name="connsiteX3" fmla="*/ 0 w 3406562"/>
              <a:gd name="connsiteY3" fmla="*/ 2105250 h 210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6562" h="2105250">
                <a:moveTo>
                  <a:pt x="0" y="0"/>
                </a:moveTo>
                <a:lnTo>
                  <a:pt x="3406562" y="0"/>
                </a:lnTo>
                <a:lnTo>
                  <a:pt x="3406562" y="2105250"/>
                </a:lnTo>
                <a:lnTo>
                  <a:pt x="0" y="21052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7799281" y="3788425"/>
            <a:ext cx="3406563" cy="2105251"/>
          </a:xfrm>
          <a:custGeom>
            <a:avLst/>
            <a:gdLst>
              <a:gd name="connsiteX0" fmla="*/ 0 w 3406562"/>
              <a:gd name="connsiteY0" fmla="*/ 0 h 2105250"/>
              <a:gd name="connsiteX1" fmla="*/ 3406562 w 3406562"/>
              <a:gd name="connsiteY1" fmla="*/ 0 h 2105250"/>
              <a:gd name="connsiteX2" fmla="*/ 3406562 w 3406562"/>
              <a:gd name="connsiteY2" fmla="*/ 2105250 h 2105250"/>
              <a:gd name="connsiteX3" fmla="*/ 0 w 3406562"/>
              <a:gd name="connsiteY3" fmla="*/ 2105250 h 210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6562" h="2105250">
                <a:moveTo>
                  <a:pt x="0" y="0"/>
                </a:moveTo>
                <a:lnTo>
                  <a:pt x="3406562" y="0"/>
                </a:lnTo>
                <a:lnTo>
                  <a:pt x="3406562" y="2105250"/>
                </a:lnTo>
                <a:lnTo>
                  <a:pt x="0" y="21052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949061" y="2328869"/>
            <a:ext cx="3114139" cy="1671633"/>
          </a:xfrm>
          <a:custGeom>
            <a:avLst/>
            <a:gdLst>
              <a:gd name="connsiteX0" fmla="*/ 0 w 3114139"/>
              <a:gd name="connsiteY0" fmla="*/ 0 h 1671633"/>
              <a:gd name="connsiteX1" fmla="*/ 3114139 w 3114139"/>
              <a:gd name="connsiteY1" fmla="*/ 0 h 1671633"/>
              <a:gd name="connsiteX2" fmla="*/ 3114139 w 3114139"/>
              <a:gd name="connsiteY2" fmla="*/ 1671633 h 1671633"/>
              <a:gd name="connsiteX3" fmla="*/ 0 w 3114139"/>
              <a:gd name="connsiteY3" fmla="*/ 1671633 h 167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4139" h="1671633">
                <a:moveTo>
                  <a:pt x="0" y="0"/>
                </a:moveTo>
                <a:lnTo>
                  <a:pt x="3114139" y="0"/>
                </a:lnTo>
                <a:lnTo>
                  <a:pt x="3114139" y="1671633"/>
                </a:lnTo>
                <a:lnTo>
                  <a:pt x="0" y="16716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549817" y="2328869"/>
            <a:ext cx="3114139" cy="1671633"/>
          </a:xfrm>
          <a:custGeom>
            <a:avLst/>
            <a:gdLst>
              <a:gd name="connsiteX0" fmla="*/ 0 w 3114139"/>
              <a:gd name="connsiteY0" fmla="*/ 0 h 1671633"/>
              <a:gd name="connsiteX1" fmla="*/ 3114139 w 3114139"/>
              <a:gd name="connsiteY1" fmla="*/ 0 h 1671633"/>
              <a:gd name="connsiteX2" fmla="*/ 3114139 w 3114139"/>
              <a:gd name="connsiteY2" fmla="*/ 1671633 h 1671633"/>
              <a:gd name="connsiteX3" fmla="*/ 0 w 3114139"/>
              <a:gd name="connsiteY3" fmla="*/ 1671633 h 167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4139" h="1671633">
                <a:moveTo>
                  <a:pt x="0" y="0"/>
                </a:moveTo>
                <a:lnTo>
                  <a:pt x="3114139" y="0"/>
                </a:lnTo>
                <a:lnTo>
                  <a:pt x="3114139" y="1671633"/>
                </a:lnTo>
                <a:lnTo>
                  <a:pt x="0" y="16716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150573" y="2328869"/>
            <a:ext cx="3114139" cy="1671633"/>
          </a:xfrm>
          <a:custGeom>
            <a:avLst/>
            <a:gdLst>
              <a:gd name="connsiteX0" fmla="*/ 0 w 3114139"/>
              <a:gd name="connsiteY0" fmla="*/ 0 h 1671633"/>
              <a:gd name="connsiteX1" fmla="*/ 3114139 w 3114139"/>
              <a:gd name="connsiteY1" fmla="*/ 0 h 1671633"/>
              <a:gd name="connsiteX2" fmla="*/ 3114139 w 3114139"/>
              <a:gd name="connsiteY2" fmla="*/ 1671633 h 1671633"/>
              <a:gd name="connsiteX3" fmla="*/ 0 w 3114139"/>
              <a:gd name="connsiteY3" fmla="*/ 1671633 h 167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4139" h="1671633">
                <a:moveTo>
                  <a:pt x="0" y="0"/>
                </a:moveTo>
                <a:lnTo>
                  <a:pt x="3114139" y="0"/>
                </a:lnTo>
                <a:lnTo>
                  <a:pt x="3114139" y="1671633"/>
                </a:lnTo>
                <a:lnTo>
                  <a:pt x="0" y="16716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263393" y="2177943"/>
            <a:ext cx="6557995" cy="3222847"/>
          </a:xfrm>
          <a:custGeom>
            <a:avLst/>
            <a:gdLst>
              <a:gd name="connsiteX0" fmla="*/ 0 w 6557994"/>
              <a:gd name="connsiteY0" fmla="*/ 0 h 3222847"/>
              <a:gd name="connsiteX1" fmla="*/ 6557994 w 6557994"/>
              <a:gd name="connsiteY1" fmla="*/ 0 h 3222847"/>
              <a:gd name="connsiteX2" fmla="*/ 6557994 w 6557994"/>
              <a:gd name="connsiteY2" fmla="*/ 3222847 h 3222847"/>
              <a:gd name="connsiteX3" fmla="*/ 0 w 6557994"/>
              <a:gd name="connsiteY3" fmla="*/ 3222847 h 322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7994" h="3222847">
                <a:moveTo>
                  <a:pt x="0" y="0"/>
                </a:moveTo>
                <a:lnTo>
                  <a:pt x="6557994" y="0"/>
                </a:lnTo>
                <a:lnTo>
                  <a:pt x="6557994" y="3222847"/>
                </a:lnTo>
                <a:lnTo>
                  <a:pt x="0" y="322284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874715" y="1885951"/>
            <a:ext cx="10442575" cy="2419351"/>
          </a:xfrm>
          <a:custGeom>
            <a:avLst/>
            <a:gdLst>
              <a:gd name="connsiteX0" fmla="*/ 0 w 10442575"/>
              <a:gd name="connsiteY0" fmla="*/ 0 h 2419350"/>
              <a:gd name="connsiteX1" fmla="*/ 10442575 w 10442575"/>
              <a:gd name="connsiteY1" fmla="*/ 0 h 2419350"/>
              <a:gd name="connsiteX2" fmla="*/ 10442575 w 10442575"/>
              <a:gd name="connsiteY2" fmla="*/ 2419350 h 2419350"/>
              <a:gd name="connsiteX3" fmla="*/ 0 w 10442575"/>
              <a:gd name="connsiteY3" fmla="*/ 2419350 h 24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42575" h="2419350">
                <a:moveTo>
                  <a:pt x="0" y="0"/>
                </a:moveTo>
                <a:lnTo>
                  <a:pt x="10442575" y="0"/>
                </a:lnTo>
                <a:lnTo>
                  <a:pt x="10442575" y="2419350"/>
                </a:lnTo>
                <a:lnTo>
                  <a:pt x="0" y="24193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360901" y="2508366"/>
            <a:ext cx="3737243" cy="2561999"/>
          </a:xfrm>
          <a:custGeom>
            <a:avLst/>
            <a:gdLst>
              <a:gd name="connsiteX0" fmla="*/ 0 w 3737242"/>
              <a:gd name="connsiteY0" fmla="*/ 0 h 2561998"/>
              <a:gd name="connsiteX1" fmla="*/ 3737242 w 3737242"/>
              <a:gd name="connsiteY1" fmla="*/ 0 h 2561998"/>
              <a:gd name="connsiteX2" fmla="*/ 3737242 w 3737242"/>
              <a:gd name="connsiteY2" fmla="*/ 2561998 h 2561998"/>
              <a:gd name="connsiteX3" fmla="*/ 0 w 3737242"/>
              <a:gd name="connsiteY3" fmla="*/ 2561998 h 256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7242" h="2561998">
                <a:moveTo>
                  <a:pt x="0" y="0"/>
                </a:moveTo>
                <a:lnTo>
                  <a:pt x="3737242" y="0"/>
                </a:lnTo>
                <a:lnTo>
                  <a:pt x="3737242" y="2561998"/>
                </a:lnTo>
                <a:lnTo>
                  <a:pt x="0" y="25619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3.xml"/><Relationship Id="rId3" Type="http://schemas.openxmlformats.org/officeDocument/2006/relationships/image" Target="../media/image6.png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image" Target="../media/image8.png"/><Relationship Id="rId3" Type="http://schemas.openxmlformats.org/officeDocument/2006/relationships/tags" Target="../tags/tag25.xml"/><Relationship Id="rId2" Type="http://schemas.openxmlformats.org/officeDocument/2006/relationships/image" Target="../media/image7.png"/><Relationship Id="rId1" Type="http://schemas.openxmlformats.org/officeDocument/2006/relationships/tags" Target="../tags/tag2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image" Target="../media/image10.png"/><Relationship Id="rId3" Type="http://schemas.openxmlformats.org/officeDocument/2006/relationships/tags" Target="../tags/tag29.xml"/><Relationship Id="rId2" Type="http://schemas.openxmlformats.org/officeDocument/2006/relationships/image" Target="../media/image9.png"/><Relationship Id="rId1" Type="http://schemas.openxmlformats.org/officeDocument/2006/relationships/tags" Target="../tags/tag2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35.xml"/><Relationship Id="rId5" Type="http://schemas.openxmlformats.org/officeDocument/2006/relationships/image" Target="../media/image12.png"/><Relationship Id="rId4" Type="http://schemas.openxmlformats.org/officeDocument/2006/relationships/tags" Target="../tags/tag34.xml"/><Relationship Id="rId3" Type="http://schemas.openxmlformats.org/officeDocument/2006/relationships/image" Target="../media/image11.png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39.xml"/><Relationship Id="rId5" Type="http://schemas.openxmlformats.org/officeDocument/2006/relationships/image" Target="../media/image14.png"/><Relationship Id="rId4" Type="http://schemas.openxmlformats.org/officeDocument/2006/relationships/tags" Target="../tags/tag38.xml"/><Relationship Id="rId3" Type="http://schemas.openxmlformats.org/officeDocument/2006/relationships/image" Target="../media/image13.png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43.xml"/><Relationship Id="rId5" Type="http://schemas.openxmlformats.org/officeDocument/2006/relationships/image" Target="../media/image16.png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image" Target="../media/image15.png"/><Relationship Id="rId1" Type="http://schemas.openxmlformats.org/officeDocument/2006/relationships/tags" Target="../tags/tag4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47.xml"/><Relationship Id="rId5" Type="http://schemas.openxmlformats.org/officeDocument/2006/relationships/image" Target="../media/image18.png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image" Target="../media/image17.png"/><Relationship Id="rId1" Type="http://schemas.openxmlformats.org/officeDocument/2006/relationships/tags" Target="../tags/tag4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51.xml"/><Relationship Id="rId5" Type="http://schemas.openxmlformats.org/officeDocument/2006/relationships/image" Target="../media/image20.png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image" Target="../media/image19.png"/><Relationship Id="rId1" Type="http://schemas.openxmlformats.org/officeDocument/2006/relationships/tags" Target="../tags/tag4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7" Type="http://schemas.openxmlformats.org/officeDocument/2006/relationships/slideLayout" Target="../slideLayouts/slideLayout14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tags" Target="../tags/tag60.xml"/><Relationship Id="rId4" Type="http://schemas.openxmlformats.org/officeDocument/2006/relationships/image" Target="../media/image22.png"/><Relationship Id="rId3" Type="http://schemas.openxmlformats.org/officeDocument/2006/relationships/tags" Target="../tags/tag59.xml"/><Relationship Id="rId2" Type="http://schemas.openxmlformats.org/officeDocument/2006/relationships/image" Target="../media/image21.png"/><Relationship Id="rId1" Type="http://schemas.openxmlformats.org/officeDocument/2006/relationships/tags" Target="../tags/tag58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4.png"/><Relationship Id="rId3" Type="http://schemas.openxmlformats.org/officeDocument/2006/relationships/tags" Target="../tags/tag62.xml"/><Relationship Id="rId2" Type="http://schemas.openxmlformats.org/officeDocument/2006/relationships/image" Target="../media/image23.png"/><Relationship Id="rId1" Type="http://schemas.openxmlformats.org/officeDocument/2006/relationships/tags" Target="../tags/tag61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image" Target="../media/image26.png"/><Relationship Id="rId7" Type="http://schemas.openxmlformats.org/officeDocument/2006/relationships/tags" Target="../tags/tag71.xml"/><Relationship Id="rId6" Type="http://schemas.openxmlformats.org/officeDocument/2006/relationships/image" Target="../media/image25.png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4" Type="http://schemas.openxmlformats.org/officeDocument/2006/relationships/notesSlide" Target="../notesSlides/notesSlide23.x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28.png"/><Relationship Id="rId11" Type="http://schemas.openxmlformats.org/officeDocument/2006/relationships/tags" Target="../tags/tag73.xml"/><Relationship Id="rId10" Type="http://schemas.openxmlformats.org/officeDocument/2006/relationships/image" Target="../media/image27.png"/><Relationship Id="rId1" Type="http://schemas.openxmlformats.org/officeDocument/2006/relationships/tags" Target="../tags/tag66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image" Target="../media/image30.png"/><Relationship Id="rId7" Type="http://schemas.openxmlformats.org/officeDocument/2006/relationships/tags" Target="../tags/tag79.xml"/><Relationship Id="rId6" Type="http://schemas.openxmlformats.org/officeDocument/2006/relationships/image" Target="../media/image29.png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4" Type="http://schemas.openxmlformats.org/officeDocument/2006/relationships/notesSlide" Target="../notesSlides/notesSlide24.x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32.png"/><Relationship Id="rId11" Type="http://schemas.openxmlformats.org/officeDocument/2006/relationships/tags" Target="../tags/tag81.xml"/><Relationship Id="rId10" Type="http://schemas.openxmlformats.org/officeDocument/2006/relationships/image" Target="../media/image31.png"/><Relationship Id="rId1" Type="http://schemas.openxmlformats.org/officeDocument/2006/relationships/tags" Target="../tags/tag74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3" Type="http://schemas.openxmlformats.org/officeDocument/2006/relationships/notesSlide" Target="../notesSlides/notesSlide26.xml"/><Relationship Id="rId12" Type="http://schemas.openxmlformats.org/officeDocument/2006/relationships/slideLayout" Target="../slideLayouts/slideLayout3.xml"/><Relationship Id="rId11" Type="http://schemas.openxmlformats.org/officeDocument/2006/relationships/image" Target="../media/image34.png"/><Relationship Id="rId10" Type="http://schemas.openxmlformats.org/officeDocument/2006/relationships/tags" Target="../tags/tag94.xml"/><Relationship Id="rId1" Type="http://schemas.openxmlformats.org/officeDocument/2006/relationships/tags" Target="../tags/tag86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36.png"/><Relationship Id="rId7" Type="http://schemas.openxmlformats.org/officeDocument/2006/relationships/tags" Target="../tags/tag100.xml"/><Relationship Id="rId6" Type="http://schemas.openxmlformats.org/officeDocument/2006/relationships/image" Target="../media/image35.png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0" Type="http://schemas.openxmlformats.org/officeDocument/2006/relationships/notesSlide" Target="../notesSlides/notesSlide27.xml"/><Relationship Id="rId1" Type="http://schemas.openxmlformats.org/officeDocument/2006/relationships/tags" Target="../tags/tag95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tags" Target="../tags/tag107.xml"/><Relationship Id="rId7" Type="http://schemas.openxmlformats.org/officeDocument/2006/relationships/image" Target="../media/image37.png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3" Type="http://schemas.openxmlformats.org/officeDocument/2006/relationships/notesSlide" Target="../notesSlides/notesSlide28.xml"/><Relationship Id="rId12" Type="http://schemas.openxmlformats.org/officeDocument/2006/relationships/slideLayout" Target="../slideLayouts/slideLayout3.xml"/><Relationship Id="rId11" Type="http://schemas.openxmlformats.org/officeDocument/2006/relationships/image" Target="../media/image39.png"/><Relationship Id="rId10" Type="http://schemas.openxmlformats.org/officeDocument/2006/relationships/tags" Target="../tags/tag108.xml"/><Relationship Id="rId1" Type="http://schemas.openxmlformats.org/officeDocument/2006/relationships/tags" Target="../tags/tag10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9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40.jpeg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tags" Target="../tags/tag120.xml"/><Relationship Id="rId7" Type="http://schemas.openxmlformats.org/officeDocument/2006/relationships/image" Target="../media/image30.png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5" Type="http://schemas.openxmlformats.org/officeDocument/2006/relationships/notesSlide" Target="../notesSlides/notesSlide30.xml"/><Relationship Id="rId14" Type="http://schemas.openxmlformats.org/officeDocument/2006/relationships/slideLayout" Target="../slideLayouts/slideLayout3.xml"/><Relationship Id="rId13" Type="http://schemas.openxmlformats.org/officeDocument/2006/relationships/image" Target="../media/image41.png"/><Relationship Id="rId12" Type="http://schemas.openxmlformats.org/officeDocument/2006/relationships/tags" Target="../tags/tag122.xml"/><Relationship Id="rId11" Type="http://schemas.openxmlformats.org/officeDocument/2006/relationships/image" Target="../media/image32.png"/><Relationship Id="rId10" Type="http://schemas.openxmlformats.org/officeDocument/2006/relationships/tags" Target="../tags/tag121.xml"/><Relationship Id="rId1" Type="http://schemas.openxmlformats.org/officeDocument/2006/relationships/tags" Target="../tags/tag114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43.png"/><Relationship Id="rId7" Type="http://schemas.openxmlformats.org/officeDocument/2006/relationships/tags" Target="../tags/tag128.xml"/><Relationship Id="rId6" Type="http://schemas.openxmlformats.org/officeDocument/2006/relationships/image" Target="../media/image42.png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0" Type="http://schemas.openxmlformats.org/officeDocument/2006/relationships/notesSlide" Target="../notesSlides/notesSlide31.xml"/><Relationship Id="rId1" Type="http://schemas.openxmlformats.org/officeDocument/2006/relationships/tags" Target="../tags/tag12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2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4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4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tags" Target="../tags/tag14.xml"/><Relationship Id="rId3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7.xml"/><Relationship Id="rId3" Type="http://schemas.openxmlformats.org/officeDocument/2006/relationships/image" Target="../media/image4.png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0.xml"/><Relationship Id="rId3" Type="http://schemas.openxmlformats.org/officeDocument/2006/relationships/image" Target="../media/image5.png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93343" y="1631949"/>
            <a:ext cx="7810500" cy="31849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pic>
        <p:nvPicPr>
          <p:cNvPr id="71" name="图片占位符 70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6" r="4096"/>
          <a:stretch>
            <a:fillRect/>
          </a:stretch>
        </p:blipFill>
        <p:spPr>
          <a:xfrm>
            <a:off x="2" y="1631949"/>
            <a:ext cx="4381500" cy="3184979"/>
          </a:xfrm>
        </p:spPr>
      </p:pic>
      <p:sp>
        <p:nvSpPr>
          <p:cNvPr id="58" name="TextBox 11"/>
          <p:cNvSpPr txBox="1"/>
          <p:nvPr/>
        </p:nvSpPr>
        <p:spPr>
          <a:xfrm>
            <a:off x="890407" y="5136925"/>
            <a:ext cx="6845711" cy="10331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小组组长：陈乐</a:t>
            </a:r>
            <a:endParaRPr lang="en-US" altLang="zh-CN" sz="1400" dirty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小组成员：陈远豪</a:t>
            </a:r>
            <a:r>
              <a:rPr lang="en-US" altLang="zh-CN" sz="1400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马金来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指导老师：陈清毅</a:t>
            </a:r>
            <a:endParaRPr lang="en-US" altLang="zh-CN" sz="1400" dirty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90405" y="1631949"/>
            <a:ext cx="1221632" cy="318497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2" name="文本框 71"/>
          <p:cNvSpPr txBox="1"/>
          <p:nvPr/>
        </p:nvSpPr>
        <p:spPr>
          <a:xfrm>
            <a:off x="4853648" y="2057772"/>
            <a:ext cx="7562941" cy="1753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sz="5400" b="1" dirty="0">
                <a:solidFill>
                  <a:schemeClr val="bg1"/>
                </a:solidFill>
              </a:rPr>
              <a:t>法途</a:t>
            </a:r>
            <a:endParaRPr lang="en-US" altLang="zh-CN" sz="5400" b="1" dirty="0">
              <a:solidFill>
                <a:schemeClr val="bg1"/>
              </a:solidFill>
            </a:endParaRPr>
          </a:p>
          <a:p>
            <a:r>
              <a:rPr lang="en-US" altLang="zh-CN" sz="5400" b="1" dirty="0">
                <a:solidFill>
                  <a:schemeClr val="bg1"/>
                </a:solidFill>
                <a:sym typeface="+mn-ea"/>
              </a:rPr>
              <a:t>——</a:t>
            </a:r>
            <a:r>
              <a:rPr sz="5400" b="1" dirty="0">
                <a:solidFill>
                  <a:schemeClr val="bg1"/>
                </a:solidFill>
              </a:rPr>
              <a:t>法学在线学习平台</a:t>
            </a:r>
            <a:endParaRPr sz="5400" b="1" dirty="0">
              <a:solidFill>
                <a:schemeClr val="bg1"/>
              </a:solidFill>
            </a:endParaRPr>
          </a:p>
        </p:txBody>
      </p:sp>
      <p:sp>
        <p:nvSpPr>
          <p:cNvPr id="78" name="矩形: 圆角 77"/>
          <p:cNvSpPr/>
          <p:nvPr/>
        </p:nvSpPr>
        <p:spPr>
          <a:xfrm>
            <a:off x="10266045" y="3923030"/>
            <a:ext cx="1407795" cy="2609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0" name="椭圆 79"/>
          <p:cNvSpPr/>
          <p:nvPr/>
        </p:nvSpPr>
        <p:spPr>
          <a:xfrm>
            <a:off x="890405" y="937721"/>
            <a:ext cx="490115" cy="4901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1" name="椭圆 80"/>
          <p:cNvSpPr/>
          <p:nvPr/>
        </p:nvSpPr>
        <p:spPr>
          <a:xfrm>
            <a:off x="1726949" y="937721"/>
            <a:ext cx="490115" cy="4901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2" name="椭圆 81"/>
          <p:cNvSpPr/>
          <p:nvPr/>
        </p:nvSpPr>
        <p:spPr>
          <a:xfrm>
            <a:off x="2563492" y="937721"/>
            <a:ext cx="490115" cy="4901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3" name="椭圆 82"/>
          <p:cNvSpPr/>
          <p:nvPr/>
        </p:nvSpPr>
        <p:spPr>
          <a:xfrm>
            <a:off x="3400033" y="937721"/>
            <a:ext cx="490115" cy="4901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8" name="椭圆 83"/>
          <p:cNvSpPr/>
          <p:nvPr/>
        </p:nvSpPr>
        <p:spPr>
          <a:xfrm>
            <a:off x="1004963" y="1047751"/>
            <a:ext cx="261000" cy="270056"/>
          </a:xfrm>
          <a:custGeom>
            <a:avLst/>
            <a:gdLst>
              <a:gd name="connsiteX0" fmla="*/ 94055 w 317452"/>
              <a:gd name="connsiteY0" fmla="*/ 135965 h 328468"/>
              <a:gd name="connsiteX1" fmla="*/ 94407 w 317452"/>
              <a:gd name="connsiteY1" fmla="*/ 136055 h 328468"/>
              <a:gd name="connsiteX2" fmla="*/ 104825 w 317452"/>
              <a:gd name="connsiteY2" fmla="*/ 158537 h 328468"/>
              <a:gd name="connsiteX3" fmla="*/ 106109 w 317452"/>
              <a:gd name="connsiteY3" fmla="*/ 161308 h 328468"/>
              <a:gd name="connsiteX4" fmla="*/ 98162 w 317452"/>
              <a:gd name="connsiteY4" fmla="*/ 160053 h 328468"/>
              <a:gd name="connsiteX5" fmla="*/ 96849 w 317452"/>
              <a:gd name="connsiteY5" fmla="*/ 160053 h 328468"/>
              <a:gd name="connsiteX6" fmla="*/ 92911 w 317452"/>
              <a:gd name="connsiteY6" fmla="*/ 137630 h 328468"/>
              <a:gd name="connsiteX7" fmla="*/ 93506 w 317452"/>
              <a:gd name="connsiteY7" fmla="*/ 136765 h 328468"/>
              <a:gd name="connsiteX8" fmla="*/ 39496 w 317452"/>
              <a:gd name="connsiteY8" fmla="*/ 115887 h 328468"/>
              <a:gd name="connsiteX9" fmla="*/ 51437 w 317452"/>
              <a:gd name="connsiteY9" fmla="*/ 165488 h 328468"/>
              <a:gd name="connsiteX10" fmla="*/ 48784 w 317452"/>
              <a:gd name="connsiteY10" fmla="*/ 166793 h 328468"/>
              <a:gd name="connsiteX11" fmla="*/ 47457 w 317452"/>
              <a:gd name="connsiteY11" fmla="*/ 170709 h 328468"/>
              <a:gd name="connsiteX12" fmla="*/ 48784 w 317452"/>
              <a:gd name="connsiteY12" fmla="*/ 173319 h 328468"/>
              <a:gd name="connsiteX13" fmla="*/ 52764 w 317452"/>
              <a:gd name="connsiteY13" fmla="*/ 175930 h 328468"/>
              <a:gd name="connsiteX14" fmla="*/ 55418 w 317452"/>
              <a:gd name="connsiteY14" fmla="*/ 174625 h 328468"/>
              <a:gd name="connsiteX15" fmla="*/ 87263 w 317452"/>
              <a:gd name="connsiteY15" fmla="*/ 216393 h 328468"/>
              <a:gd name="connsiteX16" fmla="*/ 55418 w 317452"/>
              <a:gd name="connsiteY16" fmla="*/ 230752 h 328468"/>
              <a:gd name="connsiteX17" fmla="*/ 38169 w 317452"/>
              <a:gd name="connsiteY17" fmla="*/ 224225 h 328468"/>
              <a:gd name="connsiteX18" fmla="*/ 1017 w 317452"/>
              <a:gd name="connsiteY18" fmla="*/ 147214 h 328468"/>
              <a:gd name="connsiteX19" fmla="*/ 7651 w 317452"/>
              <a:gd name="connsiteY19" fmla="*/ 128940 h 328468"/>
              <a:gd name="connsiteX20" fmla="*/ 39496 w 317452"/>
              <a:gd name="connsiteY20" fmla="*/ 115887 h 328468"/>
              <a:gd name="connsiteX21" fmla="*/ 63900 w 317452"/>
              <a:gd name="connsiteY21" fmla="*/ 106627 h 328468"/>
              <a:gd name="connsiteX22" fmla="*/ 71807 w 317452"/>
              <a:gd name="connsiteY22" fmla="*/ 114982 h 328468"/>
              <a:gd name="connsiteX23" fmla="*/ 81033 w 317452"/>
              <a:gd name="connsiteY23" fmla="*/ 133331 h 328468"/>
              <a:gd name="connsiteX24" fmla="*/ 87623 w 317452"/>
              <a:gd name="connsiteY24" fmla="*/ 130710 h 328468"/>
              <a:gd name="connsiteX25" fmla="*/ 95803 w 317452"/>
              <a:gd name="connsiteY25" fmla="*/ 133422 h 328468"/>
              <a:gd name="connsiteX26" fmla="*/ 94055 w 317452"/>
              <a:gd name="connsiteY26" fmla="*/ 135965 h 328468"/>
              <a:gd name="connsiteX27" fmla="*/ 89115 w 317452"/>
              <a:gd name="connsiteY27" fmla="*/ 134702 h 328468"/>
              <a:gd name="connsiteX28" fmla="*/ 83823 w 317452"/>
              <a:gd name="connsiteY28" fmla="*/ 137407 h 328468"/>
              <a:gd name="connsiteX29" fmla="*/ 82500 w 317452"/>
              <a:gd name="connsiteY29" fmla="*/ 137407 h 328468"/>
              <a:gd name="connsiteX30" fmla="*/ 97053 w 317452"/>
              <a:gd name="connsiteY30" fmla="*/ 169863 h 328468"/>
              <a:gd name="connsiteX31" fmla="*/ 98375 w 317452"/>
              <a:gd name="connsiteY31" fmla="*/ 169863 h 328468"/>
              <a:gd name="connsiteX32" fmla="*/ 103667 w 317452"/>
              <a:gd name="connsiteY32" fmla="*/ 167158 h 328468"/>
              <a:gd name="connsiteX33" fmla="*/ 106313 w 317452"/>
              <a:gd name="connsiteY33" fmla="*/ 161749 h 328468"/>
              <a:gd name="connsiteX34" fmla="*/ 106109 w 317452"/>
              <a:gd name="connsiteY34" fmla="*/ 161308 h 328468"/>
              <a:gd name="connsiteX35" fmla="*/ 109648 w 317452"/>
              <a:gd name="connsiteY35" fmla="*/ 161866 h 328468"/>
              <a:gd name="connsiteX36" fmla="*/ 110272 w 317452"/>
              <a:gd name="connsiteY36" fmla="*/ 161402 h 328468"/>
              <a:gd name="connsiteX37" fmla="*/ 110522 w 317452"/>
              <a:gd name="connsiteY37" fmla="*/ 164622 h 328468"/>
              <a:gd name="connsiteX38" fmla="*/ 106074 w 317452"/>
              <a:gd name="connsiteY38" fmla="*/ 170028 h 328468"/>
              <a:gd name="connsiteX39" fmla="*/ 99484 w 317452"/>
              <a:gd name="connsiteY39" fmla="*/ 172650 h 328468"/>
              <a:gd name="connsiteX40" fmla="*/ 107391 w 317452"/>
              <a:gd name="connsiteY40" fmla="*/ 192309 h 328468"/>
              <a:gd name="connsiteX41" fmla="*/ 100802 w 317452"/>
              <a:gd name="connsiteY41" fmla="*/ 211968 h 328468"/>
              <a:gd name="connsiteX42" fmla="*/ 91576 w 317452"/>
              <a:gd name="connsiteY42" fmla="*/ 215900 h 328468"/>
              <a:gd name="connsiteX43" fmla="*/ 59946 w 317452"/>
              <a:gd name="connsiteY43" fmla="*/ 172650 h 328468"/>
              <a:gd name="connsiteX44" fmla="*/ 62582 w 317452"/>
              <a:gd name="connsiteY44" fmla="*/ 171339 h 328468"/>
              <a:gd name="connsiteX45" fmla="*/ 63900 w 317452"/>
              <a:gd name="connsiteY45" fmla="*/ 166097 h 328468"/>
              <a:gd name="connsiteX46" fmla="*/ 62582 w 317452"/>
              <a:gd name="connsiteY46" fmla="*/ 163475 h 328468"/>
              <a:gd name="connsiteX47" fmla="*/ 58628 w 317452"/>
              <a:gd name="connsiteY47" fmla="*/ 162165 h 328468"/>
              <a:gd name="connsiteX48" fmla="*/ 54674 w 317452"/>
              <a:gd name="connsiteY48" fmla="*/ 163475 h 328468"/>
              <a:gd name="connsiteX49" fmla="*/ 42813 w 317452"/>
              <a:gd name="connsiteY49" fmla="*/ 111051 h 328468"/>
              <a:gd name="connsiteX50" fmla="*/ 52038 w 317452"/>
              <a:gd name="connsiteY50" fmla="*/ 107119 h 328468"/>
              <a:gd name="connsiteX51" fmla="*/ 63900 w 317452"/>
              <a:gd name="connsiteY51" fmla="*/ 106627 h 328468"/>
              <a:gd name="connsiteX52" fmla="*/ 221560 w 317452"/>
              <a:gd name="connsiteY52" fmla="*/ 67725 h 328468"/>
              <a:gd name="connsiteX53" fmla="*/ 239938 w 317452"/>
              <a:gd name="connsiteY53" fmla="*/ 67725 h 328468"/>
              <a:gd name="connsiteX54" fmla="*/ 249127 w 317452"/>
              <a:gd name="connsiteY54" fmla="*/ 90147 h 328468"/>
              <a:gd name="connsiteX55" fmla="*/ 249127 w 317452"/>
              <a:gd name="connsiteY55" fmla="*/ 99380 h 328468"/>
              <a:gd name="connsiteX56" fmla="*/ 259629 w 317452"/>
              <a:gd name="connsiteY56" fmla="*/ 162691 h 328468"/>
              <a:gd name="connsiteX57" fmla="*/ 300324 w 317452"/>
              <a:gd name="connsiteY57" fmla="*/ 193027 h 328468"/>
              <a:gd name="connsiteX58" fmla="*/ 304262 w 317452"/>
              <a:gd name="connsiteY58" fmla="*/ 215450 h 328468"/>
              <a:gd name="connsiteX59" fmla="*/ 283258 w 317452"/>
              <a:gd name="connsiteY59" fmla="*/ 219407 h 328468"/>
              <a:gd name="connsiteX60" fmla="*/ 281946 w 317452"/>
              <a:gd name="connsiteY60" fmla="*/ 218088 h 328468"/>
              <a:gd name="connsiteX61" fmla="*/ 236000 w 317452"/>
              <a:gd name="connsiteY61" fmla="*/ 185113 h 328468"/>
              <a:gd name="connsiteX62" fmla="*/ 229436 w 317452"/>
              <a:gd name="connsiteY62" fmla="*/ 174562 h 328468"/>
              <a:gd name="connsiteX63" fmla="*/ 224185 w 317452"/>
              <a:gd name="connsiteY63" fmla="*/ 145544 h 328468"/>
              <a:gd name="connsiteX64" fmla="*/ 196617 w 317452"/>
              <a:gd name="connsiteY64" fmla="*/ 194346 h 328468"/>
              <a:gd name="connsiteX65" fmla="*/ 229436 w 317452"/>
              <a:gd name="connsiteY65" fmla="*/ 243148 h 328468"/>
              <a:gd name="connsiteX66" fmla="*/ 230749 w 317452"/>
              <a:gd name="connsiteY66" fmla="*/ 265571 h 328468"/>
              <a:gd name="connsiteX67" fmla="*/ 195305 w 317452"/>
              <a:gd name="connsiteY67" fmla="*/ 318329 h 328468"/>
              <a:gd name="connsiteX68" fmla="*/ 169050 w 317452"/>
              <a:gd name="connsiteY68" fmla="*/ 323605 h 328468"/>
              <a:gd name="connsiteX69" fmla="*/ 167737 w 317452"/>
              <a:gd name="connsiteY69" fmla="*/ 323605 h 328468"/>
              <a:gd name="connsiteX70" fmla="*/ 162486 w 317452"/>
              <a:gd name="connsiteY70" fmla="*/ 297226 h 328468"/>
              <a:gd name="connsiteX71" fmla="*/ 191366 w 317452"/>
              <a:gd name="connsiteY71" fmla="*/ 255019 h 328468"/>
              <a:gd name="connsiteX72" fmla="*/ 167737 w 317452"/>
              <a:gd name="connsiteY72" fmla="*/ 220726 h 328468"/>
              <a:gd name="connsiteX73" fmla="*/ 70594 w 317452"/>
              <a:gd name="connsiteY73" fmla="*/ 322286 h 328468"/>
              <a:gd name="connsiteX74" fmla="*/ 46965 w 317452"/>
              <a:gd name="connsiteY74" fmla="*/ 326243 h 328468"/>
              <a:gd name="connsiteX75" fmla="*/ 44339 w 317452"/>
              <a:gd name="connsiteY75" fmla="*/ 322286 h 328468"/>
              <a:gd name="connsiteX76" fmla="*/ 43027 w 317452"/>
              <a:gd name="connsiteY76" fmla="*/ 295907 h 328468"/>
              <a:gd name="connsiteX77" fmla="*/ 144108 w 317452"/>
              <a:gd name="connsiteY77" fmla="*/ 189070 h 328468"/>
              <a:gd name="connsiteX78" fmla="*/ 148046 w 317452"/>
              <a:gd name="connsiteY78" fmla="*/ 177200 h 328468"/>
              <a:gd name="connsiteX79" fmla="*/ 190054 w 317452"/>
              <a:gd name="connsiteY79" fmla="*/ 103337 h 328468"/>
              <a:gd name="connsiteX80" fmla="*/ 151984 w 317452"/>
              <a:gd name="connsiteY80" fmla="*/ 107294 h 328468"/>
              <a:gd name="connsiteX81" fmla="*/ 119166 w 317452"/>
              <a:gd name="connsiteY81" fmla="*/ 154777 h 328468"/>
              <a:gd name="connsiteX82" fmla="*/ 110272 w 317452"/>
              <a:gd name="connsiteY82" fmla="*/ 161402 h 328468"/>
              <a:gd name="connsiteX83" fmla="*/ 110027 w 317452"/>
              <a:gd name="connsiteY83" fmla="*/ 158233 h 328468"/>
              <a:gd name="connsiteX84" fmla="*/ 99484 w 317452"/>
              <a:gd name="connsiteY84" fmla="*/ 134642 h 328468"/>
              <a:gd name="connsiteX85" fmla="*/ 95803 w 317452"/>
              <a:gd name="connsiteY85" fmla="*/ 133422 h 328468"/>
              <a:gd name="connsiteX86" fmla="*/ 97670 w 317452"/>
              <a:gd name="connsiteY86" fmla="*/ 130706 h 328468"/>
              <a:gd name="connsiteX87" fmla="*/ 130980 w 317452"/>
              <a:gd name="connsiteY87" fmla="*/ 82234 h 328468"/>
              <a:gd name="connsiteX88" fmla="*/ 141482 w 317452"/>
              <a:gd name="connsiteY88" fmla="*/ 75639 h 328468"/>
              <a:gd name="connsiteX89" fmla="*/ 221560 w 317452"/>
              <a:gd name="connsiteY89" fmla="*/ 67725 h 328468"/>
              <a:gd name="connsiteX90" fmla="*/ 276970 w 317452"/>
              <a:gd name="connsiteY90" fmla="*/ 0 h 328468"/>
              <a:gd name="connsiteX91" fmla="*/ 317452 w 317452"/>
              <a:gd name="connsiteY91" fmla="*/ 39688 h 328468"/>
              <a:gd name="connsiteX92" fmla="*/ 276970 w 317452"/>
              <a:gd name="connsiteY92" fmla="*/ 79376 h 328468"/>
              <a:gd name="connsiteX93" fmla="*/ 236488 w 317452"/>
              <a:gd name="connsiteY93" fmla="*/ 39688 h 328468"/>
              <a:gd name="connsiteX94" fmla="*/ 276970 w 317452"/>
              <a:gd name="connsiteY94" fmla="*/ 0 h 32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17452" h="328468">
                <a:moveTo>
                  <a:pt x="94055" y="135965"/>
                </a:moveTo>
                <a:lnTo>
                  <a:pt x="94407" y="136055"/>
                </a:lnTo>
                <a:cubicBezTo>
                  <a:pt x="100360" y="148902"/>
                  <a:pt x="103337" y="155325"/>
                  <a:pt x="104825" y="158537"/>
                </a:cubicBezTo>
                <a:lnTo>
                  <a:pt x="106109" y="161308"/>
                </a:lnTo>
                <a:lnTo>
                  <a:pt x="98162" y="160053"/>
                </a:lnTo>
                <a:cubicBezTo>
                  <a:pt x="98162" y="160053"/>
                  <a:pt x="96849" y="160053"/>
                  <a:pt x="96849" y="160053"/>
                </a:cubicBezTo>
                <a:cubicBezTo>
                  <a:pt x="90285" y="154777"/>
                  <a:pt x="87660" y="144225"/>
                  <a:pt x="92911" y="137630"/>
                </a:cubicBezTo>
                <a:cubicBezTo>
                  <a:pt x="92911" y="137630"/>
                  <a:pt x="92911" y="137630"/>
                  <a:pt x="93506" y="136765"/>
                </a:cubicBezTo>
                <a:close/>
                <a:moveTo>
                  <a:pt x="39496" y="115887"/>
                </a:moveTo>
                <a:cubicBezTo>
                  <a:pt x="39496" y="115887"/>
                  <a:pt x="39496" y="115887"/>
                  <a:pt x="51437" y="165488"/>
                </a:cubicBezTo>
                <a:cubicBezTo>
                  <a:pt x="51437" y="165488"/>
                  <a:pt x="51437" y="165488"/>
                  <a:pt x="48784" y="166793"/>
                </a:cubicBezTo>
                <a:cubicBezTo>
                  <a:pt x="47457" y="166793"/>
                  <a:pt x="47457" y="169403"/>
                  <a:pt x="47457" y="170709"/>
                </a:cubicBezTo>
                <a:cubicBezTo>
                  <a:pt x="47457" y="170709"/>
                  <a:pt x="47457" y="170709"/>
                  <a:pt x="48784" y="173319"/>
                </a:cubicBezTo>
                <a:cubicBezTo>
                  <a:pt x="50111" y="175930"/>
                  <a:pt x="51437" y="175930"/>
                  <a:pt x="52764" y="175930"/>
                </a:cubicBezTo>
                <a:lnTo>
                  <a:pt x="55418" y="174625"/>
                </a:lnTo>
                <a:cubicBezTo>
                  <a:pt x="55418" y="174625"/>
                  <a:pt x="55418" y="174625"/>
                  <a:pt x="87263" y="216393"/>
                </a:cubicBezTo>
                <a:cubicBezTo>
                  <a:pt x="87263" y="216393"/>
                  <a:pt x="87263" y="216393"/>
                  <a:pt x="55418" y="230752"/>
                </a:cubicBezTo>
                <a:cubicBezTo>
                  <a:pt x="48784" y="233362"/>
                  <a:pt x="40823" y="230752"/>
                  <a:pt x="38169" y="224225"/>
                </a:cubicBezTo>
                <a:cubicBezTo>
                  <a:pt x="38169" y="224225"/>
                  <a:pt x="38169" y="224225"/>
                  <a:pt x="1017" y="147214"/>
                </a:cubicBezTo>
                <a:cubicBezTo>
                  <a:pt x="-1637" y="140687"/>
                  <a:pt x="1017" y="132856"/>
                  <a:pt x="7651" y="128940"/>
                </a:cubicBezTo>
                <a:cubicBezTo>
                  <a:pt x="7651" y="128940"/>
                  <a:pt x="7651" y="128940"/>
                  <a:pt x="39496" y="115887"/>
                </a:cubicBezTo>
                <a:close/>
                <a:moveTo>
                  <a:pt x="63900" y="106627"/>
                </a:moveTo>
                <a:cubicBezTo>
                  <a:pt x="67524" y="108102"/>
                  <a:pt x="70489" y="111051"/>
                  <a:pt x="71807" y="114982"/>
                </a:cubicBezTo>
                <a:cubicBezTo>
                  <a:pt x="71807" y="114982"/>
                  <a:pt x="71807" y="114982"/>
                  <a:pt x="81033" y="133331"/>
                </a:cubicBezTo>
                <a:cubicBezTo>
                  <a:pt x="81033" y="133331"/>
                  <a:pt x="81033" y="133331"/>
                  <a:pt x="87623" y="130710"/>
                </a:cubicBezTo>
                <a:lnTo>
                  <a:pt x="95803" y="133422"/>
                </a:lnTo>
                <a:lnTo>
                  <a:pt x="94055" y="135965"/>
                </a:lnTo>
                <a:lnTo>
                  <a:pt x="89115" y="134702"/>
                </a:lnTo>
                <a:cubicBezTo>
                  <a:pt x="89115" y="134702"/>
                  <a:pt x="89115" y="134702"/>
                  <a:pt x="83823" y="137407"/>
                </a:cubicBezTo>
                <a:cubicBezTo>
                  <a:pt x="83823" y="137407"/>
                  <a:pt x="82500" y="137407"/>
                  <a:pt x="82500" y="137407"/>
                </a:cubicBezTo>
                <a:cubicBezTo>
                  <a:pt x="82500" y="137407"/>
                  <a:pt x="82500" y="137407"/>
                  <a:pt x="97053" y="169863"/>
                </a:cubicBezTo>
                <a:cubicBezTo>
                  <a:pt x="97053" y="169863"/>
                  <a:pt x="97053" y="169863"/>
                  <a:pt x="98375" y="169863"/>
                </a:cubicBezTo>
                <a:lnTo>
                  <a:pt x="103667" y="167158"/>
                </a:lnTo>
                <a:cubicBezTo>
                  <a:pt x="106313" y="165806"/>
                  <a:pt x="106313" y="163101"/>
                  <a:pt x="106313" y="161749"/>
                </a:cubicBezTo>
                <a:lnTo>
                  <a:pt x="106109" y="161308"/>
                </a:lnTo>
                <a:lnTo>
                  <a:pt x="109648" y="161866"/>
                </a:lnTo>
                <a:lnTo>
                  <a:pt x="110272" y="161402"/>
                </a:lnTo>
                <a:lnTo>
                  <a:pt x="110522" y="164622"/>
                </a:lnTo>
                <a:cubicBezTo>
                  <a:pt x="109698" y="166752"/>
                  <a:pt x="108051" y="168718"/>
                  <a:pt x="106074" y="170028"/>
                </a:cubicBezTo>
                <a:cubicBezTo>
                  <a:pt x="106074" y="170028"/>
                  <a:pt x="106074" y="170028"/>
                  <a:pt x="99484" y="172650"/>
                </a:cubicBezTo>
                <a:cubicBezTo>
                  <a:pt x="99484" y="172650"/>
                  <a:pt x="99484" y="172650"/>
                  <a:pt x="107391" y="192309"/>
                </a:cubicBezTo>
                <a:cubicBezTo>
                  <a:pt x="111345" y="198862"/>
                  <a:pt x="107391" y="208036"/>
                  <a:pt x="100802" y="211968"/>
                </a:cubicBezTo>
                <a:cubicBezTo>
                  <a:pt x="100802" y="211968"/>
                  <a:pt x="100802" y="211968"/>
                  <a:pt x="91576" y="215900"/>
                </a:cubicBezTo>
                <a:cubicBezTo>
                  <a:pt x="91576" y="215900"/>
                  <a:pt x="91576" y="215900"/>
                  <a:pt x="59946" y="172650"/>
                </a:cubicBezTo>
                <a:cubicBezTo>
                  <a:pt x="59946" y="172650"/>
                  <a:pt x="59946" y="172650"/>
                  <a:pt x="62582" y="171339"/>
                </a:cubicBezTo>
                <a:cubicBezTo>
                  <a:pt x="65218" y="170028"/>
                  <a:pt x="65218" y="167407"/>
                  <a:pt x="63900" y="166097"/>
                </a:cubicBezTo>
                <a:cubicBezTo>
                  <a:pt x="63900" y="166097"/>
                  <a:pt x="63900" y="166097"/>
                  <a:pt x="62582" y="163475"/>
                </a:cubicBezTo>
                <a:cubicBezTo>
                  <a:pt x="62582" y="162165"/>
                  <a:pt x="59946" y="160854"/>
                  <a:pt x="58628" y="162165"/>
                </a:cubicBezTo>
                <a:cubicBezTo>
                  <a:pt x="58628" y="162165"/>
                  <a:pt x="58628" y="162165"/>
                  <a:pt x="54674" y="163475"/>
                </a:cubicBezTo>
                <a:cubicBezTo>
                  <a:pt x="54674" y="163475"/>
                  <a:pt x="54674" y="163475"/>
                  <a:pt x="42813" y="111051"/>
                </a:cubicBezTo>
                <a:cubicBezTo>
                  <a:pt x="42813" y="111051"/>
                  <a:pt x="42813" y="111051"/>
                  <a:pt x="52038" y="107119"/>
                </a:cubicBezTo>
                <a:cubicBezTo>
                  <a:pt x="55992" y="105153"/>
                  <a:pt x="60275" y="105153"/>
                  <a:pt x="63900" y="106627"/>
                </a:cubicBezTo>
                <a:close/>
                <a:moveTo>
                  <a:pt x="221560" y="67725"/>
                </a:moveTo>
                <a:cubicBezTo>
                  <a:pt x="226810" y="65087"/>
                  <a:pt x="234687" y="65087"/>
                  <a:pt x="239938" y="67725"/>
                </a:cubicBezTo>
                <a:cubicBezTo>
                  <a:pt x="247814" y="73001"/>
                  <a:pt x="250440" y="80915"/>
                  <a:pt x="249127" y="90147"/>
                </a:cubicBezTo>
                <a:cubicBezTo>
                  <a:pt x="249127" y="92785"/>
                  <a:pt x="249127" y="96742"/>
                  <a:pt x="249127" y="99380"/>
                </a:cubicBezTo>
                <a:cubicBezTo>
                  <a:pt x="249127" y="99380"/>
                  <a:pt x="249127" y="99380"/>
                  <a:pt x="259629" y="162691"/>
                </a:cubicBezTo>
                <a:cubicBezTo>
                  <a:pt x="259629" y="162691"/>
                  <a:pt x="259629" y="162691"/>
                  <a:pt x="300324" y="193027"/>
                </a:cubicBezTo>
                <a:cubicBezTo>
                  <a:pt x="308200" y="198303"/>
                  <a:pt x="309513" y="207536"/>
                  <a:pt x="304262" y="215450"/>
                </a:cubicBezTo>
                <a:cubicBezTo>
                  <a:pt x="299011" y="222045"/>
                  <a:pt x="289822" y="223363"/>
                  <a:pt x="283258" y="219407"/>
                </a:cubicBezTo>
                <a:cubicBezTo>
                  <a:pt x="283258" y="219407"/>
                  <a:pt x="281946" y="219407"/>
                  <a:pt x="281946" y="218088"/>
                </a:cubicBezTo>
                <a:cubicBezTo>
                  <a:pt x="281946" y="218088"/>
                  <a:pt x="281946" y="218088"/>
                  <a:pt x="236000" y="185113"/>
                </a:cubicBezTo>
                <a:cubicBezTo>
                  <a:pt x="232061" y="182475"/>
                  <a:pt x="230749" y="178518"/>
                  <a:pt x="229436" y="174562"/>
                </a:cubicBezTo>
                <a:cubicBezTo>
                  <a:pt x="229436" y="174562"/>
                  <a:pt x="229436" y="174562"/>
                  <a:pt x="224185" y="145544"/>
                </a:cubicBezTo>
                <a:cubicBezTo>
                  <a:pt x="224185" y="145544"/>
                  <a:pt x="224185" y="145544"/>
                  <a:pt x="196617" y="194346"/>
                </a:cubicBezTo>
                <a:cubicBezTo>
                  <a:pt x="196617" y="194346"/>
                  <a:pt x="196617" y="194346"/>
                  <a:pt x="229436" y="243148"/>
                </a:cubicBezTo>
                <a:cubicBezTo>
                  <a:pt x="234687" y="249743"/>
                  <a:pt x="234687" y="258976"/>
                  <a:pt x="230749" y="265571"/>
                </a:cubicBezTo>
                <a:cubicBezTo>
                  <a:pt x="230749" y="265571"/>
                  <a:pt x="230749" y="265571"/>
                  <a:pt x="195305" y="318329"/>
                </a:cubicBezTo>
                <a:cubicBezTo>
                  <a:pt x="188741" y="326243"/>
                  <a:pt x="178239" y="328881"/>
                  <a:pt x="169050" y="323605"/>
                </a:cubicBezTo>
                <a:cubicBezTo>
                  <a:pt x="169050" y="323605"/>
                  <a:pt x="169050" y="323605"/>
                  <a:pt x="167737" y="323605"/>
                </a:cubicBezTo>
                <a:cubicBezTo>
                  <a:pt x="159861" y="318329"/>
                  <a:pt x="157235" y="305140"/>
                  <a:pt x="162486" y="297226"/>
                </a:cubicBezTo>
                <a:cubicBezTo>
                  <a:pt x="162486" y="297226"/>
                  <a:pt x="162486" y="297226"/>
                  <a:pt x="191366" y="255019"/>
                </a:cubicBezTo>
                <a:cubicBezTo>
                  <a:pt x="191366" y="255019"/>
                  <a:pt x="191366" y="255019"/>
                  <a:pt x="167737" y="220726"/>
                </a:cubicBezTo>
                <a:cubicBezTo>
                  <a:pt x="167737" y="220726"/>
                  <a:pt x="167737" y="220726"/>
                  <a:pt x="70594" y="322286"/>
                </a:cubicBezTo>
                <a:cubicBezTo>
                  <a:pt x="65343" y="328881"/>
                  <a:pt x="54841" y="330200"/>
                  <a:pt x="46965" y="326243"/>
                </a:cubicBezTo>
                <a:cubicBezTo>
                  <a:pt x="45652" y="324924"/>
                  <a:pt x="44339" y="323605"/>
                  <a:pt x="44339" y="322286"/>
                </a:cubicBezTo>
                <a:cubicBezTo>
                  <a:pt x="36463" y="315691"/>
                  <a:pt x="36463" y="303821"/>
                  <a:pt x="43027" y="295907"/>
                </a:cubicBezTo>
                <a:cubicBezTo>
                  <a:pt x="43027" y="295907"/>
                  <a:pt x="43027" y="295907"/>
                  <a:pt x="144108" y="189070"/>
                </a:cubicBezTo>
                <a:cubicBezTo>
                  <a:pt x="144108" y="185113"/>
                  <a:pt x="145421" y="181156"/>
                  <a:pt x="148046" y="177200"/>
                </a:cubicBezTo>
                <a:cubicBezTo>
                  <a:pt x="148046" y="177200"/>
                  <a:pt x="148046" y="177200"/>
                  <a:pt x="190054" y="103337"/>
                </a:cubicBezTo>
                <a:cubicBezTo>
                  <a:pt x="190054" y="103337"/>
                  <a:pt x="190054" y="103337"/>
                  <a:pt x="151984" y="107294"/>
                </a:cubicBezTo>
                <a:cubicBezTo>
                  <a:pt x="151984" y="107294"/>
                  <a:pt x="151984" y="107294"/>
                  <a:pt x="119166" y="154777"/>
                </a:cubicBezTo>
                <a:lnTo>
                  <a:pt x="110272" y="161402"/>
                </a:lnTo>
                <a:lnTo>
                  <a:pt x="110027" y="158233"/>
                </a:lnTo>
                <a:cubicBezTo>
                  <a:pt x="99484" y="134642"/>
                  <a:pt x="99484" y="134642"/>
                  <a:pt x="99484" y="134642"/>
                </a:cubicBezTo>
                <a:lnTo>
                  <a:pt x="95803" y="133422"/>
                </a:lnTo>
                <a:lnTo>
                  <a:pt x="97670" y="130706"/>
                </a:lnTo>
                <a:cubicBezTo>
                  <a:pt x="102428" y="123781"/>
                  <a:pt x="111946" y="109932"/>
                  <a:pt x="130980" y="82234"/>
                </a:cubicBezTo>
                <a:cubicBezTo>
                  <a:pt x="133606" y="78277"/>
                  <a:pt x="137544" y="75639"/>
                  <a:pt x="141482" y="75639"/>
                </a:cubicBezTo>
                <a:cubicBezTo>
                  <a:pt x="141482" y="75639"/>
                  <a:pt x="141482" y="75639"/>
                  <a:pt x="221560" y="67725"/>
                </a:cubicBezTo>
                <a:close/>
                <a:moveTo>
                  <a:pt x="276970" y="0"/>
                </a:moveTo>
                <a:cubicBezTo>
                  <a:pt x="299328" y="0"/>
                  <a:pt x="317452" y="17769"/>
                  <a:pt x="317452" y="39688"/>
                </a:cubicBezTo>
                <a:cubicBezTo>
                  <a:pt x="317452" y="61607"/>
                  <a:pt x="299328" y="79376"/>
                  <a:pt x="276970" y="79376"/>
                </a:cubicBezTo>
                <a:cubicBezTo>
                  <a:pt x="254612" y="79376"/>
                  <a:pt x="236488" y="61607"/>
                  <a:pt x="236488" y="39688"/>
                </a:cubicBezTo>
                <a:cubicBezTo>
                  <a:pt x="236488" y="17769"/>
                  <a:pt x="254612" y="0"/>
                  <a:pt x="2769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9" name="椭圆 84"/>
          <p:cNvSpPr/>
          <p:nvPr/>
        </p:nvSpPr>
        <p:spPr>
          <a:xfrm>
            <a:off x="1836977" y="1047751"/>
            <a:ext cx="270059" cy="270056"/>
          </a:xfrm>
          <a:custGeom>
            <a:avLst/>
            <a:gdLst>
              <a:gd name="connsiteX0" fmla="*/ 157638 w 338138"/>
              <a:gd name="connsiteY0" fmla="*/ 144463 h 338138"/>
              <a:gd name="connsiteX1" fmla="*/ 165544 w 338138"/>
              <a:gd name="connsiteY1" fmla="*/ 148443 h 338138"/>
              <a:gd name="connsiteX2" fmla="*/ 249865 w 338138"/>
              <a:gd name="connsiteY2" fmla="*/ 233341 h 338138"/>
              <a:gd name="connsiteX3" fmla="*/ 280167 w 338138"/>
              <a:gd name="connsiteY3" fmla="*/ 232015 h 338138"/>
              <a:gd name="connsiteX4" fmla="*/ 286755 w 338138"/>
              <a:gd name="connsiteY4" fmla="*/ 234668 h 338138"/>
              <a:gd name="connsiteX5" fmla="*/ 335503 w 338138"/>
              <a:gd name="connsiteY5" fmla="*/ 283750 h 338138"/>
              <a:gd name="connsiteX6" fmla="*/ 338138 w 338138"/>
              <a:gd name="connsiteY6" fmla="*/ 293036 h 338138"/>
              <a:gd name="connsiteX7" fmla="*/ 330233 w 338138"/>
              <a:gd name="connsiteY7" fmla="*/ 298342 h 338138"/>
              <a:gd name="connsiteX8" fmla="*/ 311788 w 338138"/>
              <a:gd name="connsiteY8" fmla="*/ 303648 h 338138"/>
              <a:gd name="connsiteX9" fmla="*/ 303883 w 338138"/>
              <a:gd name="connsiteY9" fmla="*/ 310281 h 338138"/>
              <a:gd name="connsiteX10" fmla="*/ 299930 w 338138"/>
              <a:gd name="connsiteY10" fmla="*/ 331505 h 338138"/>
              <a:gd name="connsiteX11" fmla="*/ 293343 w 338138"/>
              <a:gd name="connsiteY11" fmla="*/ 338138 h 338138"/>
              <a:gd name="connsiteX12" fmla="*/ 290708 w 338138"/>
              <a:gd name="connsiteY12" fmla="*/ 338138 h 338138"/>
              <a:gd name="connsiteX13" fmla="*/ 284120 w 338138"/>
              <a:gd name="connsiteY13" fmla="*/ 335485 h 338138"/>
              <a:gd name="connsiteX14" fmla="*/ 235372 w 338138"/>
              <a:gd name="connsiteY14" fmla="*/ 286403 h 338138"/>
              <a:gd name="connsiteX15" fmla="*/ 232737 w 338138"/>
              <a:gd name="connsiteY15" fmla="*/ 279770 h 338138"/>
              <a:gd name="connsiteX16" fmla="*/ 234054 w 338138"/>
              <a:gd name="connsiteY16" fmla="*/ 249260 h 338138"/>
              <a:gd name="connsiteX17" fmla="*/ 149733 w 338138"/>
              <a:gd name="connsiteY17" fmla="*/ 164361 h 338138"/>
              <a:gd name="connsiteX18" fmla="*/ 149733 w 338138"/>
              <a:gd name="connsiteY18" fmla="*/ 148443 h 338138"/>
              <a:gd name="connsiteX19" fmla="*/ 157638 w 338138"/>
              <a:gd name="connsiteY19" fmla="*/ 144463 h 338138"/>
              <a:gd name="connsiteX20" fmla="*/ 145922 w 338138"/>
              <a:gd name="connsiteY20" fmla="*/ 120650 h 338138"/>
              <a:gd name="connsiteX21" fmla="*/ 169863 w 338138"/>
              <a:gd name="connsiteY21" fmla="*/ 137383 h 338138"/>
              <a:gd name="connsiteX22" fmla="*/ 157893 w 338138"/>
              <a:gd name="connsiteY22" fmla="*/ 133522 h 338138"/>
              <a:gd name="connsiteX23" fmla="*/ 141931 w 338138"/>
              <a:gd name="connsiteY23" fmla="*/ 141245 h 338138"/>
              <a:gd name="connsiteX24" fmla="*/ 137941 w 338138"/>
              <a:gd name="connsiteY24" fmla="*/ 168275 h 338138"/>
              <a:gd name="connsiteX25" fmla="*/ 120650 w 338138"/>
              <a:gd name="connsiteY25" fmla="*/ 145106 h 338138"/>
              <a:gd name="connsiteX26" fmla="*/ 145922 w 338138"/>
              <a:gd name="connsiteY26" fmla="*/ 120650 h 338138"/>
              <a:gd name="connsiteX27" fmla="*/ 146051 w 338138"/>
              <a:gd name="connsiteY27" fmla="*/ 60325 h 338138"/>
              <a:gd name="connsiteX28" fmla="*/ 230188 w 338138"/>
              <a:gd name="connsiteY28" fmla="*/ 145257 h 338138"/>
              <a:gd name="connsiteX29" fmla="*/ 219671 w 338138"/>
              <a:gd name="connsiteY29" fmla="*/ 186395 h 338138"/>
              <a:gd name="connsiteX30" fmla="*/ 193378 w 338138"/>
              <a:gd name="connsiteY30" fmla="*/ 161181 h 338138"/>
              <a:gd name="connsiteX31" fmla="*/ 196007 w 338138"/>
              <a:gd name="connsiteY31" fmla="*/ 145257 h 338138"/>
              <a:gd name="connsiteX32" fmla="*/ 146051 w 338138"/>
              <a:gd name="connsiteY32" fmla="*/ 94828 h 338138"/>
              <a:gd name="connsiteX33" fmla="*/ 96094 w 338138"/>
              <a:gd name="connsiteY33" fmla="*/ 145257 h 338138"/>
              <a:gd name="connsiteX34" fmla="*/ 146051 w 338138"/>
              <a:gd name="connsiteY34" fmla="*/ 195685 h 338138"/>
              <a:gd name="connsiteX35" fmla="*/ 161827 w 338138"/>
              <a:gd name="connsiteY35" fmla="*/ 193031 h 338138"/>
              <a:gd name="connsiteX36" fmla="*/ 188119 w 338138"/>
              <a:gd name="connsiteY36" fmla="*/ 219572 h 338138"/>
              <a:gd name="connsiteX37" fmla="*/ 146051 w 338138"/>
              <a:gd name="connsiteY37" fmla="*/ 230188 h 338138"/>
              <a:gd name="connsiteX38" fmla="*/ 61913 w 338138"/>
              <a:gd name="connsiteY38" fmla="*/ 145257 h 338138"/>
              <a:gd name="connsiteX39" fmla="*/ 146051 w 338138"/>
              <a:gd name="connsiteY39" fmla="*/ 60325 h 338138"/>
              <a:gd name="connsiteX40" fmla="*/ 145257 w 338138"/>
              <a:gd name="connsiteY40" fmla="*/ 0 h 338138"/>
              <a:gd name="connsiteX41" fmla="*/ 290513 w 338138"/>
              <a:gd name="connsiteY41" fmla="*/ 145257 h 338138"/>
              <a:gd name="connsiteX42" fmla="*/ 269385 w 338138"/>
              <a:gd name="connsiteY42" fmla="*/ 221846 h 338138"/>
              <a:gd name="connsiteX43" fmla="*/ 254859 w 338138"/>
              <a:gd name="connsiteY43" fmla="*/ 221846 h 338138"/>
              <a:gd name="connsiteX44" fmla="*/ 239013 w 338138"/>
              <a:gd name="connsiteY44" fmla="*/ 206000 h 338138"/>
              <a:gd name="connsiteX45" fmla="*/ 256180 w 338138"/>
              <a:gd name="connsiteY45" fmla="*/ 145257 h 338138"/>
              <a:gd name="connsiteX46" fmla="*/ 145257 w 338138"/>
              <a:gd name="connsiteY46" fmla="*/ 34333 h 338138"/>
              <a:gd name="connsiteX47" fmla="*/ 34333 w 338138"/>
              <a:gd name="connsiteY47" fmla="*/ 145257 h 338138"/>
              <a:gd name="connsiteX48" fmla="*/ 145257 w 338138"/>
              <a:gd name="connsiteY48" fmla="*/ 256180 h 338138"/>
              <a:gd name="connsiteX49" fmla="*/ 206000 w 338138"/>
              <a:gd name="connsiteY49" fmla="*/ 239013 h 338138"/>
              <a:gd name="connsiteX50" fmla="*/ 221847 w 338138"/>
              <a:gd name="connsiteY50" fmla="*/ 254859 h 338138"/>
              <a:gd name="connsiteX51" fmla="*/ 221847 w 338138"/>
              <a:gd name="connsiteY51" fmla="*/ 269385 h 338138"/>
              <a:gd name="connsiteX52" fmla="*/ 145257 w 338138"/>
              <a:gd name="connsiteY52" fmla="*/ 290513 h 338138"/>
              <a:gd name="connsiteX53" fmla="*/ 0 w 338138"/>
              <a:gd name="connsiteY53" fmla="*/ 145257 h 338138"/>
              <a:gd name="connsiteX54" fmla="*/ 145257 w 338138"/>
              <a:gd name="connsiteY5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38138" h="338138">
                <a:moveTo>
                  <a:pt x="157638" y="144463"/>
                </a:moveTo>
                <a:cubicBezTo>
                  <a:pt x="160273" y="144463"/>
                  <a:pt x="162908" y="145790"/>
                  <a:pt x="165544" y="148443"/>
                </a:cubicBezTo>
                <a:cubicBezTo>
                  <a:pt x="165544" y="148443"/>
                  <a:pt x="165544" y="148443"/>
                  <a:pt x="249865" y="233341"/>
                </a:cubicBezTo>
                <a:cubicBezTo>
                  <a:pt x="249865" y="233341"/>
                  <a:pt x="249865" y="233341"/>
                  <a:pt x="280167" y="232015"/>
                </a:cubicBezTo>
                <a:cubicBezTo>
                  <a:pt x="282803" y="232015"/>
                  <a:pt x="285438" y="233341"/>
                  <a:pt x="286755" y="234668"/>
                </a:cubicBezTo>
                <a:cubicBezTo>
                  <a:pt x="286755" y="234668"/>
                  <a:pt x="286755" y="234668"/>
                  <a:pt x="335503" y="283750"/>
                </a:cubicBezTo>
                <a:cubicBezTo>
                  <a:pt x="338138" y="286403"/>
                  <a:pt x="338138" y="289056"/>
                  <a:pt x="338138" y="293036"/>
                </a:cubicBezTo>
                <a:cubicBezTo>
                  <a:pt x="336821" y="295689"/>
                  <a:pt x="334186" y="298342"/>
                  <a:pt x="330233" y="298342"/>
                </a:cubicBezTo>
                <a:cubicBezTo>
                  <a:pt x="330233" y="298342"/>
                  <a:pt x="330233" y="298342"/>
                  <a:pt x="311788" y="303648"/>
                </a:cubicBezTo>
                <a:cubicBezTo>
                  <a:pt x="307835" y="303648"/>
                  <a:pt x="305200" y="306301"/>
                  <a:pt x="303883" y="310281"/>
                </a:cubicBezTo>
                <a:cubicBezTo>
                  <a:pt x="303883" y="310281"/>
                  <a:pt x="303883" y="310281"/>
                  <a:pt x="299930" y="331505"/>
                </a:cubicBezTo>
                <a:cubicBezTo>
                  <a:pt x="298613" y="334158"/>
                  <a:pt x="295978" y="336812"/>
                  <a:pt x="293343" y="338138"/>
                </a:cubicBezTo>
                <a:cubicBezTo>
                  <a:pt x="292025" y="338138"/>
                  <a:pt x="292025" y="338138"/>
                  <a:pt x="290708" y="338138"/>
                </a:cubicBezTo>
                <a:cubicBezTo>
                  <a:pt x="288073" y="338138"/>
                  <a:pt x="285438" y="336812"/>
                  <a:pt x="284120" y="335485"/>
                </a:cubicBezTo>
                <a:cubicBezTo>
                  <a:pt x="284120" y="335485"/>
                  <a:pt x="284120" y="335485"/>
                  <a:pt x="235372" y="286403"/>
                </a:cubicBezTo>
                <a:cubicBezTo>
                  <a:pt x="232737" y="283750"/>
                  <a:pt x="232737" y="281097"/>
                  <a:pt x="232737" y="279770"/>
                </a:cubicBezTo>
                <a:cubicBezTo>
                  <a:pt x="232737" y="279770"/>
                  <a:pt x="232737" y="279770"/>
                  <a:pt x="234054" y="249260"/>
                </a:cubicBezTo>
                <a:cubicBezTo>
                  <a:pt x="234054" y="249260"/>
                  <a:pt x="234054" y="249260"/>
                  <a:pt x="149733" y="164361"/>
                </a:cubicBezTo>
                <a:cubicBezTo>
                  <a:pt x="144463" y="159055"/>
                  <a:pt x="144463" y="152422"/>
                  <a:pt x="149733" y="148443"/>
                </a:cubicBezTo>
                <a:cubicBezTo>
                  <a:pt x="151051" y="145790"/>
                  <a:pt x="155003" y="144463"/>
                  <a:pt x="157638" y="144463"/>
                </a:cubicBezTo>
                <a:close/>
                <a:moveTo>
                  <a:pt x="145922" y="120650"/>
                </a:moveTo>
                <a:cubicBezTo>
                  <a:pt x="157893" y="120650"/>
                  <a:pt x="167203" y="128373"/>
                  <a:pt x="169863" y="137383"/>
                </a:cubicBezTo>
                <a:cubicBezTo>
                  <a:pt x="167203" y="134809"/>
                  <a:pt x="161883" y="133522"/>
                  <a:pt x="157893" y="133522"/>
                </a:cubicBezTo>
                <a:cubicBezTo>
                  <a:pt x="151242" y="133522"/>
                  <a:pt x="145922" y="136096"/>
                  <a:pt x="141931" y="141245"/>
                </a:cubicBezTo>
                <a:cubicBezTo>
                  <a:pt x="133951" y="147680"/>
                  <a:pt x="132620" y="160552"/>
                  <a:pt x="137941" y="168275"/>
                </a:cubicBezTo>
                <a:cubicBezTo>
                  <a:pt x="128630" y="165701"/>
                  <a:pt x="120650" y="156691"/>
                  <a:pt x="120650" y="145106"/>
                </a:cubicBezTo>
                <a:cubicBezTo>
                  <a:pt x="120650" y="132234"/>
                  <a:pt x="132620" y="120650"/>
                  <a:pt x="145922" y="120650"/>
                </a:cubicBezTo>
                <a:close/>
                <a:moveTo>
                  <a:pt x="146051" y="60325"/>
                </a:moveTo>
                <a:cubicBezTo>
                  <a:pt x="192063" y="60325"/>
                  <a:pt x="230188" y="98810"/>
                  <a:pt x="230188" y="145257"/>
                </a:cubicBezTo>
                <a:cubicBezTo>
                  <a:pt x="230188" y="159854"/>
                  <a:pt x="226244" y="174452"/>
                  <a:pt x="219671" y="186395"/>
                </a:cubicBezTo>
                <a:lnTo>
                  <a:pt x="193378" y="161181"/>
                </a:lnTo>
                <a:cubicBezTo>
                  <a:pt x="196007" y="155873"/>
                  <a:pt x="196007" y="150565"/>
                  <a:pt x="196007" y="145257"/>
                </a:cubicBezTo>
                <a:cubicBezTo>
                  <a:pt x="196007" y="117388"/>
                  <a:pt x="173658" y="94828"/>
                  <a:pt x="146051" y="94828"/>
                </a:cubicBezTo>
                <a:cubicBezTo>
                  <a:pt x="118443" y="94828"/>
                  <a:pt x="96094" y="117388"/>
                  <a:pt x="96094" y="145257"/>
                </a:cubicBezTo>
                <a:cubicBezTo>
                  <a:pt x="96094" y="173125"/>
                  <a:pt x="118443" y="195685"/>
                  <a:pt x="146051" y="195685"/>
                </a:cubicBezTo>
                <a:cubicBezTo>
                  <a:pt x="151309" y="195685"/>
                  <a:pt x="156568" y="194358"/>
                  <a:pt x="161827" y="193031"/>
                </a:cubicBezTo>
                <a:cubicBezTo>
                  <a:pt x="161827" y="193031"/>
                  <a:pt x="161827" y="193031"/>
                  <a:pt x="188119" y="219572"/>
                </a:cubicBezTo>
                <a:cubicBezTo>
                  <a:pt x="174973" y="226207"/>
                  <a:pt x="161827" y="230188"/>
                  <a:pt x="146051" y="230188"/>
                </a:cubicBezTo>
                <a:cubicBezTo>
                  <a:pt x="100038" y="230188"/>
                  <a:pt x="61913" y="191703"/>
                  <a:pt x="61913" y="145257"/>
                </a:cubicBezTo>
                <a:cubicBezTo>
                  <a:pt x="61913" y="98810"/>
                  <a:pt x="100038" y="60325"/>
                  <a:pt x="146051" y="60325"/>
                </a:cubicBezTo>
                <a:close/>
                <a:moveTo>
                  <a:pt x="145257" y="0"/>
                </a:moveTo>
                <a:cubicBezTo>
                  <a:pt x="225808" y="0"/>
                  <a:pt x="290513" y="64705"/>
                  <a:pt x="290513" y="145257"/>
                </a:cubicBezTo>
                <a:cubicBezTo>
                  <a:pt x="290513" y="172987"/>
                  <a:pt x="282590" y="199398"/>
                  <a:pt x="269385" y="221846"/>
                </a:cubicBezTo>
                <a:cubicBezTo>
                  <a:pt x="269385" y="221846"/>
                  <a:pt x="269385" y="221846"/>
                  <a:pt x="254859" y="221846"/>
                </a:cubicBezTo>
                <a:cubicBezTo>
                  <a:pt x="254859" y="221846"/>
                  <a:pt x="254859" y="221846"/>
                  <a:pt x="239013" y="206000"/>
                </a:cubicBezTo>
                <a:cubicBezTo>
                  <a:pt x="249577" y="188833"/>
                  <a:pt x="256180" y="167705"/>
                  <a:pt x="256180" y="145257"/>
                </a:cubicBezTo>
                <a:cubicBezTo>
                  <a:pt x="256180" y="84513"/>
                  <a:pt x="207321" y="34333"/>
                  <a:pt x="145257" y="34333"/>
                </a:cubicBezTo>
                <a:cubicBezTo>
                  <a:pt x="84513" y="34333"/>
                  <a:pt x="34333" y="84513"/>
                  <a:pt x="34333" y="145257"/>
                </a:cubicBezTo>
                <a:cubicBezTo>
                  <a:pt x="34333" y="207321"/>
                  <a:pt x="84513" y="256180"/>
                  <a:pt x="145257" y="256180"/>
                </a:cubicBezTo>
                <a:cubicBezTo>
                  <a:pt x="167705" y="256180"/>
                  <a:pt x="188834" y="249577"/>
                  <a:pt x="206000" y="239013"/>
                </a:cubicBezTo>
                <a:cubicBezTo>
                  <a:pt x="206000" y="239013"/>
                  <a:pt x="206000" y="239013"/>
                  <a:pt x="221847" y="254859"/>
                </a:cubicBezTo>
                <a:cubicBezTo>
                  <a:pt x="221847" y="254859"/>
                  <a:pt x="221847" y="254859"/>
                  <a:pt x="221847" y="269385"/>
                </a:cubicBezTo>
                <a:cubicBezTo>
                  <a:pt x="199398" y="282590"/>
                  <a:pt x="172988" y="290513"/>
                  <a:pt x="145257" y="290513"/>
                </a:cubicBezTo>
                <a:cubicBezTo>
                  <a:pt x="64705" y="290513"/>
                  <a:pt x="0" y="225808"/>
                  <a:pt x="0" y="145257"/>
                </a:cubicBezTo>
                <a:cubicBezTo>
                  <a:pt x="0" y="64705"/>
                  <a:pt x="64705" y="0"/>
                  <a:pt x="1452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0" name="椭圆 85"/>
          <p:cNvSpPr/>
          <p:nvPr/>
        </p:nvSpPr>
        <p:spPr>
          <a:xfrm>
            <a:off x="2673521" y="1082617"/>
            <a:ext cx="270059" cy="200323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1" name="椭圆 86"/>
          <p:cNvSpPr/>
          <p:nvPr/>
        </p:nvSpPr>
        <p:spPr>
          <a:xfrm>
            <a:off x="3513979" y="1047751"/>
            <a:ext cx="262231" cy="270056"/>
          </a:xfrm>
          <a:custGeom>
            <a:avLst/>
            <a:gdLst>
              <a:gd name="connsiteX0" fmla="*/ 140277 w 319088"/>
              <a:gd name="connsiteY0" fmla="*/ 225425 h 328613"/>
              <a:gd name="connsiteX1" fmla="*/ 101311 w 319088"/>
              <a:gd name="connsiteY1" fmla="*/ 229351 h 328613"/>
              <a:gd name="connsiteX2" fmla="*/ 100012 w 319088"/>
              <a:gd name="connsiteY2" fmla="*/ 230660 h 328613"/>
              <a:gd name="connsiteX3" fmla="*/ 100012 w 319088"/>
              <a:gd name="connsiteY3" fmla="*/ 319646 h 328613"/>
              <a:gd name="connsiteX4" fmla="*/ 100012 w 319088"/>
              <a:gd name="connsiteY4" fmla="*/ 322263 h 328613"/>
              <a:gd name="connsiteX5" fmla="*/ 101311 w 319088"/>
              <a:gd name="connsiteY5" fmla="*/ 322263 h 328613"/>
              <a:gd name="connsiteX6" fmla="*/ 102610 w 319088"/>
              <a:gd name="connsiteY6" fmla="*/ 322263 h 328613"/>
              <a:gd name="connsiteX7" fmla="*/ 140277 w 319088"/>
              <a:gd name="connsiteY7" fmla="*/ 311794 h 328613"/>
              <a:gd name="connsiteX8" fmla="*/ 142875 w 319088"/>
              <a:gd name="connsiteY8" fmla="*/ 310485 h 328613"/>
              <a:gd name="connsiteX9" fmla="*/ 142875 w 319088"/>
              <a:gd name="connsiteY9" fmla="*/ 228042 h 328613"/>
              <a:gd name="connsiteX10" fmla="*/ 141576 w 319088"/>
              <a:gd name="connsiteY10" fmla="*/ 226734 h 328613"/>
              <a:gd name="connsiteX11" fmla="*/ 140277 w 319088"/>
              <a:gd name="connsiteY11" fmla="*/ 225425 h 328613"/>
              <a:gd name="connsiteX12" fmla="*/ 49212 w 319088"/>
              <a:gd name="connsiteY12" fmla="*/ 223838 h 328613"/>
              <a:gd name="connsiteX13" fmla="*/ 49212 w 319088"/>
              <a:gd name="connsiteY13" fmla="*/ 226378 h 328613"/>
              <a:gd name="connsiteX14" fmla="*/ 49212 w 319088"/>
              <a:gd name="connsiteY14" fmla="*/ 263208 h 328613"/>
              <a:gd name="connsiteX15" fmla="*/ 50497 w 319088"/>
              <a:gd name="connsiteY15" fmla="*/ 265748 h 328613"/>
              <a:gd name="connsiteX16" fmla="*/ 74915 w 319088"/>
              <a:gd name="connsiteY16" fmla="*/ 274638 h 328613"/>
              <a:gd name="connsiteX17" fmla="*/ 76200 w 319088"/>
              <a:gd name="connsiteY17" fmla="*/ 273368 h 328613"/>
              <a:gd name="connsiteX18" fmla="*/ 76200 w 319088"/>
              <a:gd name="connsiteY18" fmla="*/ 272098 h 328613"/>
              <a:gd name="connsiteX19" fmla="*/ 76200 w 319088"/>
              <a:gd name="connsiteY19" fmla="*/ 230188 h 328613"/>
              <a:gd name="connsiteX20" fmla="*/ 74915 w 319088"/>
              <a:gd name="connsiteY20" fmla="*/ 228918 h 328613"/>
              <a:gd name="connsiteX21" fmla="*/ 50497 w 319088"/>
              <a:gd name="connsiteY21" fmla="*/ 223838 h 328613"/>
              <a:gd name="connsiteX22" fmla="*/ 49212 w 319088"/>
              <a:gd name="connsiteY22" fmla="*/ 223838 h 328613"/>
              <a:gd name="connsiteX23" fmla="*/ 189206 w 319088"/>
              <a:gd name="connsiteY23" fmla="*/ 222250 h 328613"/>
              <a:gd name="connsiteX24" fmla="*/ 156868 w 319088"/>
              <a:gd name="connsiteY24" fmla="*/ 224848 h 328613"/>
              <a:gd name="connsiteX25" fmla="*/ 155575 w 319088"/>
              <a:gd name="connsiteY25" fmla="*/ 226147 h 328613"/>
              <a:gd name="connsiteX26" fmla="*/ 155575 w 319088"/>
              <a:gd name="connsiteY26" fmla="*/ 305377 h 328613"/>
              <a:gd name="connsiteX27" fmla="*/ 156868 w 319088"/>
              <a:gd name="connsiteY27" fmla="*/ 307975 h 328613"/>
              <a:gd name="connsiteX28" fmla="*/ 158162 w 319088"/>
              <a:gd name="connsiteY28" fmla="*/ 307975 h 328613"/>
              <a:gd name="connsiteX29" fmla="*/ 189206 w 319088"/>
              <a:gd name="connsiteY29" fmla="*/ 300182 h 328613"/>
              <a:gd name="connsiteX30" fmla="*/ 190500 w 319088"/>
              <a:gd name="connsiteY30" fmla="*/ 297584 h 328613"/>
              <a:gd name="connsiteX31" fmla="*/ 190500 w 319088"/>
              <a:gd name="connsiteY31" fmla="*/ 223549 h 328613"/>
              <a:gd name="connsiteX32" fmla="*/ 190500 w 319088"/>
              <a:gd name="connsiteY32" fmla="*/ 222250 h 328613"/>
              <a:gd name="connsiteX33" fmla="*/ 189206 w 319088"/>
              <a:gd name="connsiteY33" fmla="*/ 222250 h 328613"/>
              <a:gd name="connsiteX34" fmla="*/ 12700 w 319088"/>
              <a:gd name="connsiteY34" fmla="*/ 217488 h 328613"/>
              <a:gd name="connsiteX35" fmla="*/ 12700 w 319088"/>
              <a:gd name="connsiteY35" fmla="*/ 218778 h 328613"/>
              <a:gd name="connsiteX36" fmla="*/ 12700 w 319088"/>
              <a:gd name="connsiteY36" fmla="*/ 251024 h 328613"/>
              <a:gd name="connsiteX37" fmla="*/ 13970 w 319088"/>
              <a:gd name="connsiteY37" fmla="*/ 252314 h 328613"/>
              <a:gd name="connsiteX38" fmla="*/ 29210 w 319088"/>
              <a:gd name="connsiteY38" fmla="*/ 258763 h 328613"/>
              <a:gd name="connsiteX39" fmla="*/ 30480 w 319088"/>
              <a:gd name="connsiteY39" fmla="*/ 258763 h 328613"/>
              <a:gd name="connsiteX40" fmla="*/ 31750 w 319088"/>
              <a:gd name="connsiteY40" fmla="*/ 258763 h 328613"/>
              <a:gd name="connsiteX41" fmla="*/ 31750 w 319088"/>
              <a:gd name="connsiteY41" fmla="*/ 257473 h 328613"/>
              <a:gd name="connsiteX42" fmla="*/ 31750 w 319088"/>
              <a:gd name="connsiteY42" fmla="*/ 222647 h 328613"/>
              <a:gd name="connsiteX43" fmla="*/ 30480 w 319088"/>
              <a:gd name="connsiteY43" fmla="*/ 220068 h 328613"/>
              <a:gd name="connsiteX44" fmla="*/ 13970 w 319088"/>
              <a:gd name="connsiteY44" fmla="*/ 217488 h 328613"/>
              <a:gd name="connsiteX45" fmla="*/ 12700 w 319088"/>
              <a:gd name="connsiteY45" fmla="*/ 217488 h 328613"/>
              <a:gd name="connsiteX46" fmla="*/ 280105 w 319088"/>
              <a:gd name="connsiteY46" fmla="*/ 214313 h 328613"/>
              <a:gd name="connsiteX47" fmla="*/ 261584 w 319088"/>
              <a:gd name="connsiteY47" fmla="*/ 215595 h 328613"/>
              <a:gd name="connsiteX48" fmla="*/ 260350 w 319088"/>
              <a:gd name="connsiteY48" fmla="*/ 216877 h 328613"/>
              <a:gd name="connsiteX49" fmla="*/ 260350 w 319088"/>
              <a:gd name="connsiteY49" fmla="*/ 278424 h 328613"/>
              <a:gd name="connsiteX50" fmla="*/ 260350 w 319088"/>
              <a:gd name="connsiteY50" fmla="*/ 279706 h 328613"/>
              <a:gd name="connsiteX51" fmla="*/ 261584 w 319088"/>
              <a:gd name="connsiteY51" fmla="*/ 280988 h 328613"/>
              <a:gd name="connsiteX52" fmla="*/ 262819 w 319088"/>
              <a:gd name="connsiteY52" fmla="*/ 280988 h 328613"/>
              <a:gd name="connsiteX53" fmla="*/ 280105 w 319088"/>
              <a:gd name="connsiteY53" fmla="*/ 275859 h 328613"/>
              <a:gd name="connsiteX54" fmla="*/ 282575 w 319088"/>
              <a:gd name="connsiteY54" fmla="*/ 273295 h 328613"/>
              <a:gd name="connsiteX55" fmla="*/ 282575 w 319088"/>
              <a:gd name="connsiteY55" fmla="*/ 215595 h 328613"/>
              <a:gd name="connsiteX56" fmla="*/ 281340 w 319088"/>
              <a:gd name="connsiteY56" fmla="*/ 214313 h 328613"/>
              <a:gd name="connsiteX57" fmla="*/ 280105 w 319088"/>
              <a:gd name="connsiteY57" fmla="*/ 214313 h 328613"/>
              <a:gd name="connsiteX58" fmla="*/ 306983 w 319088"/>
              <a:gd name="connsiteY58" fmla="*/ 211138 h 328613"/>
              <a:gd name="connsiteX59" fmla="*/ 290215 w 319088"/>
              <a:gd name="connsiteY59" fmla="*/ 212428 h 328613"/>
              <a:gd name="connsiteX60" fmla="*/ 288925 w 319088"/>
              <a:gd name="connsiteY60" fmla="*/ 215008 h 328613"/>
              <a:gd name="connsiteX61" fmla="*/ 288925 w 319088"/>
              <a:gd name="connsiteY61" fmla="*/ 271761 h 328613"/>
              <a:gd name="connsiteX62" fmla="*/ 288925 w 319088"/>
              <a:gd name="connsiteY62" fmla="*/ 273051 h 328613"/>
              <a:gd name="connsiteX63" fmla="*/ 290215 w 319088"/>
              <a:gd name="connsiteY63" fmla="*/ 273051 h 328613"/>
              <a:gd name="connsiteX64" fmla="*/ 308273 w 319088"/>
              <a:gd name="connsiteY64" fmla="*/ 269181 h 328613"/>
              <a:gd name="connsiteX65" fmla="*/ 309563 w 319088"/>
              <a:gd name="connsiteY65" fmla="*/ 266602 h 328613"/>
              <a:gd name="connsiteX66" fmla="*/ 308273 w 319088"/>
              <a:gd name="connsiteY66" fmla="*/ 212428 h 328613"/>
              <a:gd name="connsiteX67" fmla="*/ 308273 w 319088"/>
              <a:gd name="connsiteY67" fmla="*/ 211138 h 328613"/>
              <a:gd name="connsiteX68" fmla="*/ 306983 w 319088"/>
              <a:gd name="connsiteY68" fmla="*/ 211138 h 328613"/>
              <a:gd name="connsiteX69" fmla="*/ 290195 w 319088"/>
              <a:gd name="connsiteY69" fmla="*/ 169863 h 328613"/>
              <a:gd name="connsiteX70" fmla="*/ 288925 w 319088"/>
              <a:gd name="connsiteY70" fmla="*/ 171196 h 328613"/>
              <a:gd name="connsiteX71" fmla="*/ 288925 w 319088"/>
              <a:gd name="connsiteY71" fmla="*/ 172530 h 328613"/>
              <a:gd name="connsiteX72" fmla="*/ 288925 w 319088"/>
              <a:gd name="connsiteY72" fmla="*/ 201867 h 328613"/>
              <a:gd name="connsiteX73" fmla="*/ 288925 w 319088"/>
              <a:gd name="connsiteY73" fmla="*/ 203201 h 328613"/>
              <a:gd name="connsiteX74" fmla="*/ 290195 w 319088"/>
              <a:gd name="connsiteY74" fmla="*/ 203201 h 328613"/>
              <a:gd name="connsiteX75" fmla="*/ 306705 w 319088"/>
              <a:gd name="connsiteY75" fmla="*/ 201867 h 328613"/>
              <a:gd name="connsiteX76" fmla="*/ 307975 w 319088"/>
              <a:gd name="connsiteY76" fmla="*/ 200534 h 328613"/>
              <a:gd name="connsiteX77" fmla="*/ 307975 w 319088"/>
              <a:gd name="connsiteY77" fmla="*/ 172530 h 328613"/>
              <a:gd name="connsiteX78" fmla="*/ 306705 w 319088"/>
              <a:gd name="connsiteY78" fmla="*/ 171196 h 328613"/>
              <a:gd name="connsiteX79" fmla="*/ 290195 w 319088"/>
              <a:gd name="connsiteY79" fmla="*/ 169863 h 328613"/>
              <a:gd name="connsiteX80" fmla="*/ 261584 w 319088"/>
              <a:gd name="connsiteY80" fmla="*/ 168275 h 328613"/>
              <a:gd name="connsiteX81" fmla="*/ 260350 w 319088"/>
              <a:gd name="connsiteY81" fmla="*/ 169568 h 328613"/>
              <a:gd name="connsiteX82" fmla="*/ 260350 w 319088"/>
              <a:gd name="connsiteY82" fmla="*/ 170862 h 328613"/>
              <a:gd name="connsiteX83" fmla="*/ 260350 w 319088"/>
              <a:gd name="connsiteY83" fmla="*/ 201906 h 328613"/>
              <a:gd name="connsiteX84" fmla="*/ 260350 w 319088"/>
              <a:gd name="connsiteY84" fmla="*/ 203200 h 328613"/>
              <a:gd name="connsiteX85" fmla="*/ 261584 w 319088"/>
              <a:gd name="connsiteY85" fmla="*/ 203200 h 328613"/>
              <a:gd name="connsiteX86" fmla="*/ 280105 w 319088"/>
              <a:gd name="connsiteY86" fmla="*/ 201906 h 328613"/>
              <a:gd name="connsiteX87" fmla="*/ 282575 w 319088"/>
              <a:gd name="connsiteY87" fmla="*/ 200613 h 328613"/>
              <a:gd name="connsiteX88" fmla="*/ 282575 w 319088"/>
              <a:gd name="connsiteY88" fmla="*/ 170862 h 328613"/>
              <a:gd name="connsiteX89" fmla="*/ 280105 w 319088"/>
              <a:gd name="connsiteY89" fmla="*/ 169568 h 328613"/>
              <a:gd name="connsiteX90" fmla="*/ 261584 w 319088"/>
              <a:gd name="connsiteY90" fmla="*/ 168275 h 328613"/>
              <a:gd name="connsiteX91" fmla="*/ 214024 w 319088"/>
              <a:gd name="connsiteY91" fmla="*/ 168275 h 328613"/>
              <a:gd name="connsiteX92" fmla="*/ 212725 w 319088"/>
              <a:gd name="connsiteY92" fmla="*/ 169567 h 328613"/>
              <a:gd name="connsiteX93" fmla="*/ 212725 w 319088"/>
              <a:gd name="connsiteY93" fmla="*/ 222546 h 328613"/>
              <a:gd name="connsiteX94" fmla="*/ 214024 w 319088"/>
              <a:gd name="connsiteY94" fmla="*/ 223838 h 328613"/>
              <a:gd name="connsiteX95" fmla="*/ 215322 w 319088"/>
              <a:gd name="connsiteY95" fmla="*/ 223838 h 328613"/>
              <a:gd name="connsiteX96" fmla="*/ 240001 w 319088"/>
              <a:gd name="connsiteY96" fmla="*/ 221254 h 328613"/>
              <a:gd name="connsiteX97" fmla="*/ 241300 w 319088"/>
              <a:gd name="connsiteY97" fmla="*/ 219962 h 328613"/>
              <a:gd name="connsiteX98" fmla="*/ 241300 w 319088"/>
              <a:gd name="connsiteY98" fmla="*/ 170859 h 328613"/>
              <a:gd name="connsiteX99" fmla="*/ 240001 w 319088"/>
              <a:gd name="connsiteY99" fmla="*/ 169567 h 328613"/>
              <a:gd name="connsiteX100" fmla="*/ 215322 w 319088"/>
              <a:gd name="connsiteY100" fmla="*/ 168275 h 328613"/>
              <a:gd name="connsiteX101" fmla="*/ 214024 w 319088"/>
              <a:gd name="connsiteY101" fmla="*/ 168275 h 328613"/>
              <a:gd name="connsiteX102" fmla="*/ 30480 w 319088"/>
              <a:gd name="connsiteY102" fmla="*/ 168275 h 328613"/>
              <a:gd name="connsiteX103" fmla="*/ 13970 w 319088"/>
              <a:gd name="connsiteY103" fmla="*/ 169545 h 328613"/>
              <a:gd name="connsiteX104" fmla="*/ 12700 w 319088"/>
              <a:gd name="connsiteY104" fmla="*/ 170815 h 328613"/>
              <a:gd name="connsiteX105" fmla="*/ 12700 w 319088"/>
              <a:gd name="connsiteY105" fmla="*/ 202565 h 328613"/>
              <a:gd name="connsiteX106" fmla="*/ 13970 w 319088"/>
              <a:gd name="connsiteY106" fmla="*/ 203835 h 328613"/>
              <a:gd name="connsiteX107" fmla="*/ 30480 w 319088"/>
              <a:gd name="connsiteY107" fmla="*/ 206375 h 328613"/>
              <a:gd name="connsiteX108" fmla="*/ 31750 w 319088"/>
              <a:gd name="connsiteY108" fmla="*/ 205105 h 328613"/>
              <a:gd name="connsiteX109" fmla="*/ 31750 w 319088"/>
              <a:gd name="connsiteY109" fmla="*/ 203835 h 328613"/>
              <a:gd name="connsiteX110" fmla="*/ 31750 w 319088"/>
              <a:gd name="connsiteY110" fmla="*/ 169545 h 328613"/>
              <a:gd name="connsiteX111" fmla="*/ 31750 w 319088"/>
              <a:gd name="connsiteY111" fmla="*/ 168275 h 328613"/>
              <a:gd name="connsiteX112" fmla="*/ 30480 w 319088"/>
              <a:gd name="connsiteY112" fmla="*/ 168275 h 328613"/>
              <a:gd name="connsiteX113" fmla="*/ 158162 w 319088"/>
              <a:gd name="connsiteY113" fmla="*/ 165100 h 328613"/>
              <a:gd name="connsiteX114" fmla="*/ 156868 w 319088"/>
              <a:gd name="connsiteY114" fmla="*/ 166407 h 328613"/>
              <a:gd name="connsiteX115" fmla="*/ 155575 w 319088"/>
              <a:gd name="connsiteY115" fmla="*/ 167715 h 328613"/>
              <a:gd name="connsiteX116" fmla="*/ 155575 w 319088"/>
              <a:gd name="connsiteY116" fmla="*/ 206935 h 328613"/>
              <a:gd name="connsiteX117" fmla="*/ 156868 w 319088"/>
              <a:gd name="connsiteY117" fmla="*/ 208243 h 328613"/>
              <a:gd name="connsiteX118" fmla="*/ 158162 w 319088"/>
              <a:gd name="connsiteY118" fmla="*/ 209550 h 328613"/>
              <a:gd name="connsiteX119" fmla="*/ 189206 w 319088"/>
              <a:gd name="connsiteY119" fmla="*/ 208243 h 328613"/>
              <a:gd name="connsiteX120" fmla="*/ 190500 w 319088"/>
              <a:gd name="connsiteY120" fmla="*/ 205628 h 328613"/>
              <a:gd name="connsiteX121" fmla="*/ 190500 w 319088"/>
              <a:gd name="connsiteY121" fmla="*/ 169022 h 328613"/>
              <a:gd name="connsiteX122" fmla="*/ 189206 w 319088"/>
              <a:gd name="connsiteY122" fmla="*/ 166407 h 328613"/>
              <a:gd name="connsiteX123" fmla="*/ 158162 w 319088"/>
              <a:gd name="connsiteY123" fmla="*/ 165100 h 328613"/>
              <a:gd name="connsiteX124" fmla="*/ 100012 w 319088"/>
              <a:gd name="connsiteY124" fmla="*/ 163513 h 328613"/>
              <a:gd name="connsiteX125" fmla="*/ 100012 w 319088"/>
              <a:gd name="connsiteY125" fmla="*/ 164800 h 328613"/>
              <a:gd name="connsiteX126" fmla="*/ 100012 w 319088"/>
              <a:gd name="connsiteY126" fmla="*/ 208564 h 328613"/>
              <a:gd name="connsiteX127" fmla="*/ 100012 w 319088"/>
              <a:gd name="connsiteY127" fmla="*/ 209851 h 328613"/>
              <a:gd name="connsiteX128" fmla="*/ 101311 w 319088"/>
              <a:gd name="connsiteY128" fmla="*/ 211138 h 328613"/>
              <a:gd name="connsiteX129" fmla="*/ 140277 w 319088"/>
              <a:gd name="connsiteY129" fmla="*/ 208564 h 328613"/>
              <a:gd name="connsiteX130" fmla="*/ 142875 w 319088"/>
              <a:gd name="connsiteY130" fmla="*/ 207276 h 328613"/>
              <a:gd name="connsiteX131" fmla="*/ 142875 w 319088"/>
              <a:gd name="connsiteY131" fmla="*/ 166087 h 328613"/>
              <a:gd name="connsiteX132" fmla="*/ 140277 w 319088"/>
              <a:gd name="connsiteY132" fmla="*/ 164800 h 328613"/>
              <a:gd name="connsiteX133" fmla="*/ 101311 w 319088"/>
              <a:gd name="connsiteY133" fmla="*/ 163513 h 328613"/>
              <a:gd name="connsiteX134" fmla="*/ 100012 w 319088"/>
              <a:gd name="connsiteY134" fmla="*/ 163513 h 328613"/>
              <a:gd name="connsiteX135" fmla="*/ 74915 w 319088"/>
              <a:gd name="connsiteY135" fmla="*/ 163513 h 328613"/>
              <a:gd name="connsiteX136" fmla="*/ 50497 w 319088"/>
              <a:gd name="connsiteY136" fmla="*/ 166159 h 328613"/>
              <a:gd name="connsiteX137" fmla="*/ 49212 w 319088"/>
              <a:gd name="connsiteY137" fmla="*/ 167482 h 328613"/>
              <a:gd name="connsiteX138" fmla="*/ 49212 w 319088"/>
              <a:gd name="connsiteY138" fmla="*/ 207169 h 328613"/>
              <a:gd name="connsiteX139" fmla="*/ 50497 w 319088"/>
              <a:gd name="connsiteY139" fmla="*/ 208492 h 328613"/>
              <a:gd name="connsiteX140" fmla="*/ 74915 w 319088"/>
              <a:gd name="connsiteY140" fmla="*/ 211138 h 328613"/>
              <a:gd name="connsiteX141" fmla="*/ 76200 w 319088"/>
              <a:gd name="connsiteY141" fmla="*/ 211138 h 328613"/>
              <a:gd name="connsiteX142" fmla="*/ 76200 w 319088"/>
              <a:gd name="connsiteY142" fmla="*/ 209815 h 328613"/>
              <a:gd name="connsiteX143" fmla="*/ 76200 w 319088"/>
              <a:gd name="connsiteY143" fmla="*/ 164836 h 328613"/>
              <a:gd name="connsiteX144" fmla="*/ 76200 w 319088"/>
              <a:gd name="connsiteY144" fmla="*/ 163513 h 328613"/>
              <a:gd name="connsiteX145" fmla="*/ 74915 w 319088"/>
              <a:gd name="connsiteY145" fmla="*/ 163513 h 328613"/>
              <a:gd name="connsiteX146" fmla="*/ 288925 w 319088"/>
              <a:gd name="connsiteY146" fmla="*/ 127000 h 328613"/>
              <a:gd name="connsiteX147" fmla="*/ 288925 w 319088"/>
              <a:gd name="connsiteY147" fmla="*/ 129687 h 328613"/>
              <a:gd name="connsiteX148" fmla="*/ 288925 w 319088"/>
              <a:gd name="connsiteY148" fmla="*/ 159238 h 328613"/>
              <a:gd name="connsiteX149" fmla="*/ 290195 w 319088"/>
              <a:gd name="connsiteY149" fmla="*/ 160582 h 328613"/>
              <a:gd name="connsiteX150" fmla="*/ 306705 w 319088"/>
              <a:gd name="connsiteY150" fmla="*/ 161925 h 328613"/>
              <a:gd name="connsiteX151" fmla="*/ 307975 w 319088"/>
              <a:gd name="connsiteY151" fmla="*/ 161925 h 328613"/>
              <a:gd name="connsiteX152" fmla="*/ 307975 w 319088"/>
              <a:gd name="connsiteY152" fmla="*/ 160582 h 328613"/>
              <a:gd name="connsiteX153" fmla="*/ 307975 w 319088"/>
              <a:gd name="connsiteY153" fmla="*/ 132373 h 328613"/>
              <a:gd name="connsiteX154" fmla="*/ 306705 w 319088"/>
              <a:gd name="connsiteY154" fmla="*/ 129687 h 328613"/>
              <a:gd name="connsiteX155" fmla="*/ 290195 w 319088"/>
              <a:gd name="connsiteY155" fmla="*/ 127000 h 328613"/>
              <a:gd name="connsiteX156" fmla="*/ 288925 w 319088"/>
              <a:gd name="connsiteY156" fmla="*/ 127000 h 328613"/>
              <a:gd name="connsiteX157" fmla="*/ 260350 w 319088"/>
              <a:gd name="connsiteY157" fmla="*/ 123542 h 328613"/>
              <a:gd name="connsiteX158" fmla="*/ 260350 w 319088"/>
              <a:gd name="connsiteY158" fmla="*/ 124846 h 328613"/>
              <a:gd name="connsiteX159" fmla="*/ 260350 w 319088"/>
              <a:gd name="connsiteY159" fmla="*/ 156143 h 328613"/>
              <a:gd name="connsiteX160" fmla="*/ 261584 w 319088"/>
              <a:gd name="connsiteY160" fmla="*/ 157447 h 328613"/>
              <a:gd name="connsiteX161" fmla="*/ 280105 w 319088"/>
              <a:gd name="connsiteY161" fmla="*/ 158751 h 328613"/>
              <a:gd name="connsiteX162" fmla="*/ 281340 w 319088"/>
              <a:gd name="connsiteY162" fmla="*/ 158751 h 328613"/>
              <a:gd name="connsiteX163" fmla="*/ 282575 w 319088"/>
              <a:gd name="connsiteY163" fmla="*/ 157447 h 328613"/>
              <a:gd name="connsiteX164" fmla="*/ 282575 w 319088"/>
              <a:gd name="connsiteY164" fmla="*/ 127454 h 328613"/>
              <a:gd name="connsiteX165" fmla="*/ 280105 w 319088"/>
              <a:gd name="connsiteY165" fmla="*/ 126150 h 328613"/>
              <a:gd name="connsiteX166" fmla="*/ 261584 w 319088"/>
              <a:gd name="connsiteY166" fmla="*/ 123542 h 328613"/>
              <a:gd name="connsiteX167" fmla="*/ 260350 w 319088"/>
              <a:gd name="connsiteY167" fmla="*/ 123542 h 328613"/>
              <a:gd name="connsiteX168" fmla="*/ 29210 w 319088"/>
              <a:gd name="connsiteY168" fmla="*/ 115590 h 328613"/>
              <a:gd name="connsiteX169" fmla="*/ 13970 w 319088"/>
              <a:gd name="connsiteY169" fmla="*/ 120749 h 328613"/>
              <a:gd name="connsiteX170" fmla="*/ 12700 w 319088"/>
              <a:gd name="connsiteY170" fmla="*/ 122039 h 328613"/>
              <a:gd name="connsiteX171" fmla="*/ 12700 w 319088"/>
              <a:gd name="connsiteY171" fmla="*/ 154285 h 328613"/>
              <a:gd name="connsiteX172" fmla="*/ 12700 w 319088"/>
              <a:gd name="connsiteY172" fmla="*/ 155575 h 328613"/>
              <a:gd name="connsiteX173" fmla="*/ 13970 w 319088"/>
              <a:gd name="connsiteY173" fmla="*/ 155575 h 328613"/>
              <a:gd name="connsiteX174" fmla="*/ 30480 w 319088"/>
              <a:gd name="connsiteY174" fmla="*/ 152995 h 328613"/>
              <a:gd name="connsiteX175" fmla="*/ 31750 w 319088"/>
              <a:gd name="connsiteY175" fmla="*/ 151705 h 328613"/>
              <a:gd name="connsiteX176" fmla="*/ 31750 w 319088"/>
              <a:gd name="connsiteY176" fmla="*/ 116880 h 328613"/>
              <a:gd name="connsiteX177" fmla="*/ 31750 w 319088"/>
              <a:gd name="connsiteY177" fmla="*/ 115590 h 328613"/>
              <a:gd name="connsiteX178" fmla="*/ 29210 w 319088"/>
              <a:gd name="connsiteY178" fmla="*/ 115590 h 328613"/>
              <a:gd name="connsiteX179" fmla="*/ 158162 w 319088"/>
              <a:gd name="connsiteY179" fmla="*/ 104775 h 328613"/>
              <a:gd name="connsiteX180" fmla="*/ 156868 w 319088"/>
              <a:gd name="connsiteY180" fmla="*/ 106098 h 328613"/>
              <a:gd name="connsiteX181" fmla="*/ 155575 w 319088"/>
              <a:gd name="connsiteY181" fmla="*/ 107421 h 328613"/>
              <a:gd name="connsiteX182" fmla="*/ 155575 w 319088"/>
              <a:gd name="connsiteY182" fmla="*/ 147108 h 328613"/>
              <a:gd name="connsiteX183" fmla="*/ 156868 w 319088"/>
              <a:gd name="connsiteY183" fmla="*/ 149754 h 328613"/>
              <a:gd name="connsiteX184" fmla="*/ 189206 w 319088"/>
              <a:gd name="connsiteY184" fmla="*/ 152400 h 328613"/>
              <a:gd name="connsiteX185" fmla="*/ 190500 w 319088"/>
              <a:gd name="connsiteY185" fmla="*/ 151077 h 328613"/>
              <a:gd name="connsiteX186" fmla="*/ 190500 w 319088"/>
              <a:gd name="connsiteY186" fmla="*/ 149754 h 328613"/>
              <a:gd name="connsiteX187" fmla="*/ 190500 w 319088"/>
              <a:gd name="connsiteY187" fmla="*/ 112712 h 328613"/>
              <a:gd name="connsiteX188" fmla="*/ 189206 w 319088"/>
              <a:gd name="connsiteY188" fmla="*/ 110067 h 328613"/>
              <a:gd name="connsiteX189" fmla="*/ 158162 w 319088"/>
              <a:gd name="connsiteY189" fmla="*/ 104775 h 328613"/>
              <a:gd name="connsiteX190" fmla="*/ 74915 w 319088"/>
              <a:gd name="connsiteY190" fmla="*/ 99735 h 328613"/>
              <a:gd name="connsiteX191" fmla="*/ 50497 w 319088"/>
              <a:gd name="connsiteY191" fmla="*/ 107593 h 328613"/>
              <a:gd name="connsiteX192" fmla="*/ 49212 w 319088"/>
              <a:gd name="connsiteY192" fmla="*/ 110212 h 328613"/>
              <a:gd name="connsiteX193" fmla="*/ 49212 w 319088"/>
              <a:gd name="connsiteY193" fmla="*/ 148194 h 328613"/>
              <a:gd name="connsiteX194" fmla="*/ 49212 w 319088"/>
              <a:gd name="connsiteY194" fmla="*/ 149503 h 328613"/>
              <a:gd name="connsiteX195" fmla="*/ 50497 w 319088"/>
              <a:gd name="connsiteY195" fmla="*/ 150813 h 328613"/>
              <a:gd name="connsiteX196" fmla="*/ 74915 w 319088"/>
              <a:gd name="connsiteY196" fmla="*/ 145574 h 328613"/>
              <a:gd name="connsiteX197" fmla="*/ 76200 w 319088"/>
              <a:gd name="connsiteY197" fmla="*/ 144264 h 328613"/>
              <a:gd name="connsiteX198" fmla="*/ 76200 w 319088"/>
              <a:gd name="connsiteY198" fmla="*/ 101044 h 328613"/>
              <a:gd name="connsiteX199" fmla="*/ 76200 w 319088"/>
              <a:gd name="connsiteY199" fmla="*/ 99735 h 328613"/>
              <a:gd name="connsiteX200" fmla="*/ 74915 w 319088"/>
              <a:gd name="connsiteY200" fmla="*/ 99735 h 328613"/>
              <a:gd name="connsiteX201" fmla="*/ 215322 w 319088"/>
              <a:gd name="connsiteY201" fmla="*/ 98425 h 328613"/>
              <a:gd name="connsiteX202" fmla="*/ 214024 w 319088"/>
              <a:gd name="connsiteY202" fmla="*/ 99695 h 328613"/>
              <a:gd name="connsiteX203" fmla="*/ 212725 w 319088"/>
              <a:gd name="connsiteY203" fmla="*/ 100965 h 328613"/>
              <a:gd name="connsiteX204" fmla="*/ 212725 w 319088"/>
              <a:gd name="connsiteY204" fmla="*/ 151765 h 328613"/>
              <a:gd name="connsiteX205" fmla="*/ 215322 w 319088"/>
              <a:gd name="connsiteY205" fmla="*/ 153035 h 328613"/>
              <a:gd name="connsiteX206" fmla="*/ 238702 w 319088"/>
              <a:gd name="connsiteY206" fmla="*/ 155575 h 328613"/>
              <a:gd name="connsiteX207" fmla="*/ 240001 w 319088"/>
              <a:gd name="connsiteY207" fmla="*/ 155575 h 328613"/>
              <a:gd name="connsiteX208" fmla="*/ 241300 w 319088"/>
              <a:gd name="connsiteY208" fmla="*/ 155575 h 328613"/>
              <a:gd name="connsiteX209" fmla="*/ 241300 w 319088"/>
              <a:gd name="connsiteY209" fmla="*/ 153035 h 328613"/>
              <a:gd name="connsiteX210" fmla="*/ 241300 w 319088"/>
              <a:gd name="connsiteY210" fmla="*/ 106045 h 328613"/>
              <a:gd name="connsiteX211" fmla="*/ 240001 w 319088"/>
              <a:gd name="connsiteY211" fmla="*/ 103505 h 328613"/>
              <a:gd name="connsiteX212" fmla="*/ 215322 w 319088"/>
              <a:gd name="connsiteY212" fmla="*/ 98425 h 328613"/>
              <a:gd name="connsiteX213" fmla="*/ 101311 w 319088"/>
              <a:gd name="connsiteY213" fmla="*/ 96838 h 328613"/>
              <a:gd name="connsiteX214" fmla="*/ 100012 w 319088"/>
              <a:gd name="connsiteY214" fmla="*/ 98108 h 328613"/>
              <a:gd name="connsiteX215" fmla="*/ 100012 w 319088"/>
              <a:gd name="connsiteY215" fmla="*/ 99378 h 328613"/>
              <a:gd name="connsiteX216" fmla="*/ 100012 w 319088"/>
              <a:gd name="connsiteY216" fmla="*/ 142558 h 328613"/>
              <a:gd name="connsiteX217" fmla="*/ 101311 w 319088"/>
              <a:gd name="connsiteY217" fmla="*/ 143828 h 328613"/>
              <a:gd name="connsiteX218" fmla="*/ 140277 w 319088"/>
              <a:gd name="connsiteY218" fmla="*/ 147638 h 328613"/>
              <a:gd name="connsiteX219" fmla="*/ 141576 w 319088"/>
              <a:gd name="connsiteY219" fmla="*/ 146368 h 328613"/>
              <a:gd name="connsiteX220" fmla="*/ 142875 w 319088"/>
              <a:gd name="connsiteY220" fmla="*/ 145098 h 328613"/>
              <a:gd name="connsiteX221" fmla="*/ 142875 w 319088"/>
              <a:gd name="connsiteY221" fmla="*/ 105728 h 328613"/>
              <a:gd name="connsiteX222" fmla="*/ 140277 w 319088"/>
              <a:gd name="connsiteY222" fmla="*/ 103188 h 328613"/>
              <a:gd name="connsiteX223" fmla="*/ 101311 w 319088"/>
              <a:gd name="connsiteY223" fmla="*/ 96838 h 328613"/>
              <a:gd name="connsiteX224" fmla="*/ 288925 w 319088"/>
              <a:gd name="connsiteY224" fmla="*/ 84138 h 328613"/>
              <a:gd name="connsiteX225" fmla="*/ 288925 w 319088"/>
              <a:gd name="connsiteY225" fmla="*/ 85442 h 328613"/>
              <a:gd name="connsiteX226" fmla="*/ 288925 w 319088"/>
              <a:gd name="connsiteY226" fmla="*/ 115435 h 328613"/>
              <a:gd name="connsiteX227" fmla="*/ 290195 w 319088"/>
              <a:gd name="connsiteY227" fmla="*/ 116739 h 328613"/>
              <a:gd name="connsiteX228" fmla="*/ 305435 w 319088"/>
              <a:gd name="connsiteY228" fmla="*/ 120651 h 328613"/>
              <a:gd name="connsiteX229" fmla="*/ 306705 w 319088"/>
              <a:gd name="connsiteY229" fmla="*/ 120651 h 328613"/>
              <a:gd name="connsiteX230" fmla="*/ 307975 w 319088"/>
              <a:gd name="connsiteY230" fmla="*/ 119347 h 328613"/>
              <a:gd name="connsiteX231" fmla="*/ 307975 w 319088"/>
              <a:gd name="connsiteY231" fmla="*/ 118043 h 328613"/>
              <a:gd name="connsiteX232" fmla="*/ 307975 w 319088"/>
              <a:gd name="connsiteY232" fmla="*/ 90658 h 328613"/>
              <a:gd name="connsiteX233" fmla="*/ 306705 w 319088"/>
              <a:gd name="connsiteY233" fmla="*/ 89354 h 328613"/>
              <a:gd name="connsiteX234" fmla="*/ 290195 w 319088"/>
              <a:gd name="connsiteY234" fmla="*/ 84138 h 328613"/>
              <a:gd name="connsiteX235" fmla="*/ 288925 w 319088"/>
              <a:gd name="connsiteY235" fmla="*/ 84138 h 328613"/>
              <a:gd name="connsiteX236" fmla="*/ 260350 w 319088"/>
              <a:gd name="connsiteY236" fmla="*/ 77788 h 328613"/>
              <a:gd name="connsiteX237" fmla="*/ 260350 w 319088"/>
              <a:gd name="connsiteY237" fmla="*/ 79058 h 328613"/>
              <a:gd name="connsiteX238" fmla="*/ 260350 w 319088"/>
              <a:gd name="connsiteY238" fmla="*/ 109538 h 328613"/>
              <a:gd name="connsiteX239" fmla="*/ 261584 w 319088"/>
              <a:gd name="connsiteY239" fmla="*/ 110808 h 328613"/>
              <a:gd name="connsiteX240" fmla="*/ 280105 w 319088"/>
              <a:gd name="connsiteY240" fmla="*/ 115888 h 328613"/>
              <a:gd name="connsiteX241" fmla="*/ 281340 w 319088"/>
              <a:gd name="connsiteY241" fmla="*/ 114618 h 328613"/>
              <a:gd name="connsiteX242" fmla="*/ 282575 w 319088"/>
              <a:gd name="connsiteY242" fmla="*/ 113348 h 328613"/>
              <a:gd name="connsiteX243" fmla="*/ 282575 w 319088"/>
              <a:gd name="connsiteY243" fmla="*/ 85408 h 328613"/>
              <a:gd name="connsiteX244" fmla="*/ 281340 w 319088"/>
              <a:gd name="connsiteY244" fmla="*/ 82868 h 328613"/>
              <a:gd name="connsiteX245" fmla="*/ 262819 w 319088"/>
              <a:gd name="connsiteY245" fmla="*/ 77788 h 328613"/>
              <a:gd name="connsiteX246" fmla="*/ 260350 w 319088"/>
              <a:gd name="connsiteY246" fmla="*/ 77788 h 328613"/>
              <a:gd name="connsiteX247" fmla="*/ 29210 w 319088"/>
              <a:gd name="connsiteY247" fmla="*/ 63500 h 328613"/>
              <a:gd name="connsiteX248" fmla="*/ 12700 w 319088"/>
              <a:gd name="connsiteY248" fmla="*/ 73731 h 328613"/>
              <a:gd name="connsiteX249" fmla="*/ 12700 w 319088"/>
              <a:gd name="connsiteY249" fmla="*/ 75009 h 328613"/>
              <a:gd name="connsiteX250" fmla="*/ 12700 w 319088"/>
              <a:gd name="connsiteY250" fmla="*/ 106980 h 328613"/>
              <a:gd name="connsiteX251" fmla="*/ 12700 w 319088"/>
              <a:gd name="connsiteY251" fmla="*/ 108259 h 328613"/>
              <a:gd name="connsiteX252" fmla="*/ 13970 w 319088"/>
              <a:gd name="connsiteY252" fmla="*/ 109538 h 328613"/>
              <a:gd name="connsiteX253" fmla="*/ 15240 w 319088"/>
              <a:gd name="connsiteY253" fmla="*/ 108259 h 328613"/>
              <a:gd name="connsiteX254" fmla="*/ 31750 w 319088"/>
              <a:gd name="connsiteY254" fmla="*/ 101865 h 328613"/>
              <a:gd name="connsiteX255" fmla="*/ 31750 w 319088"/>
              <a:gd name="connsiteY255" fmla="*/ 99307 h 328613"/>
              <a:gd name="connsiteX256" fmla="*/ 31750 w 319088"/>
              <a:gd name="connsiteY256" fmla="*/ 66058 h 328613"/>
              <a:gd name="connsiteX257" fmla="*/ 31750 w 319088"/>
              <a:gd name="connsiteY257" fmla="*/ 63500 h 328613"/>
              <a:gd name="connsiteX258" fmla="*/ 29210 w 319088"/>
              <a:gd name="connsiteY258" fmla="*/ 63500 h 328613"/>
              <a:gd name="connsiteX259" fmla="*/ 156868 w 319088"/>
              <a:gd name="connsiteY259" fmla="*/ 47625 h 328613"/>
              <a:gd name="connsiteX260" fmla="*/ 155575 w 319088"/>
              <a:gd name="connsiteY260" fmla="*/ 48920 h 328613"/>
              <a:gd name="connsiteX261" fmla="*/ 155575 w 319088"/>
              <a:gd name="connsiteY261" fmla="*/ 89067 h 328613"/>
              <a:gd name="connsiteX262" fmla="*/ 156868 w 319088"/>
              <a:gd name="connsiteY262" fmla="*/ 90363 h 328613"/>
              <a:gd name="connsiteX263" fmla="*/ 187913 w 319088"/>
              <a:gd name="connsiteY263" fmla="*/ 96838 h 328613"/>
              <a:gd name="connsiteX264" fmla="*/ 189206 w 319088"/>
              <a:gd name="connsiteY264" fmla="*/ 96838 h 328613"/>
              <a:gd name="connsiteX265" fmla="*/ 190500 w 319088"/>
              <a:gd name="connsiteY265" fmla="*/ 96838 h 328613"/>
              <a:gd name="connsiteX266" fmla="*/ 190500 w 319088"/>
              <a:gd name="connsiteY266" fmla="*/ 95543 h 328613"/>
              <a:gd name="connsiteX267" fmla="*/ 190500 w 319088"/>
              <a:gd name="connsiteY267" fmla="*/ 57986 h 328613"/>
              <a:gd name="connsiteX268" fmla="*/ 189206 w 319088"/>
              <a:gd name="connsiteY268" fmla="*/ 56691 h 328613"/>
              <a:gd name="connsiteX269" fmla="*/ 158162 w 319088"/>
              <a:gd name="connsiteY269" fmla="*/ 47625 h 328613"/>
              <a:gd name="connsiteX270" fmla="*/ 156868 w 319088"/>
              <a:gd name="connsiteY270" fmla="*/ 47625 h 328613"/>
              <a:gd name="connsiteX271" fmla="*/ 73629 w 319088"/>
              <a:gd name="connsiteY271" fmla="*/ 34925 h 328613"/>
              <a:gd name="connsiteX272" fmla="*/ 49212 w 319088"/>
              <a:gd name="connsiteY272" fmla="*/ 50511 h 328613"/>
              <a:gd name="connsiteX273" fmla="*/ 49212 w 319088"/>
              <a:gd name="connsiteY273" fmla="*/ 51810 h 328613"/>
              <a:gd name="connsiteX274" fmla="*/ 49212 w 319088"/>
              <a:gd name="connsiteY274" fmla="*/ 90776 h 328613"/>
              <a:gd name="connsiteX275" fmla="*/ 49212 w 319088"/>
              <a:gd name="connsiteY275" fmla="*/ 92075 h 328613"/>
              <a:gd name="connsiteX276" fmla="*/ 50497 w 319088"/>
              <a:gd name="connsiteY276" fmla="*/ 92075 h 328613"/>
              <a:gd name="connsiteX277" fmla="*/ 51782 w 319088"/>
              <a:gd name="connsiteY277" fmla="*/ 92075 h 328613"/>
              <a:gd name="connsiteX278" fmla="*/ 76200 w 319088"/>
              <a:gd name="connsiteY278" fmla="*/ 81684 h 328613"/>
              <a:gd name="connsiteX279" fmla="*/ 76200 w 319088"/>
              <a:gd name="connsiteY279" fmla="*/ 79086 h 328613"/>
              <a:gd name="connsiteX280" fmla="*/ 76200 w 319088"/>
              <a:gd name="connsiteY280" fmla="*/ 36224 h 328613"/>
              <a:gd name="connsiteX281" fmla="*/ 76200 w 319088"/>
              <a:gd name="connsiteY281" fmla="*/ 34925 h 328613"/>
              <a:gd name="connsiteX282" fmla="*/ 73629 w 319088"/>
              <a:gd name="connsiteY282" fmla="*/ 34925 h 328613"/>
              <a:gd name="connsiteX283" fmla="*/ 100012 w 319088"/>
              <a:gd name="connsiteY283" fmla="*/ 30163 h 328613"/>
              <a:gd name="connsiteX284" fmla="*/ 100012 w 319088"/>
              <a:gd name="connsiteY284" fmla="*/ 32747 h 328613"/>
              <a:gd name="connsiteX285" fmla="*/ 100012 w 319088"/>
              <a:gd name="connsiteY285" fmla="*/ 76681 h 328613"/>
              <a:gd name="connsiteX286" fmla="*/ 101311 w 319088"/>
              <a:gd name="connsiteY286" fmla="*/ 77973 h 328613"/>
              <a:gd name="connsiteX287" fmla="*/ 140277 w 319088"/>
              <a:gd name="connsiteY287" fmla="*/ 85726 h 328613"/>
              <a:gd name="connsiteX288" fmla="*/ 141576 w 319088"/>
              <a:gd name="connsiteY288" fmla="*/ 85726 h 328613"/>
              <a:gd name="connsiteX289" fmla="*/ 142875 w 319088"/>
              <a:gd name="connsiteY289" fmla="*/ 84434 h 328613"/>
              <a:gd name="connsiteX290" fmla="*/ 142875 w 319088"/>
              <a:gd name="connsiteY290" fmla="*/ 43085 h 328613"/>
              <a:gd name="connsiteX291" fmla="*/ 141576 w 319088"/>
              <a:gd name="connsiteY291" fmla="*/ 41792 h 328613"/>
              <a:gd name="connsiteX292" fmla="*/ 102610 w 319088"/>
              <a:gd name="connsiteY292" fmla="*/ 30163 h 328613"/>
              <a:gd name="connsiteX293" fmla="*/ 100012 w 319088"/>
              <a:gd name="connsiteY293" fmla="*/ 30163 h 328613"/>
              <a:gd name="connsiteX294" fmla="*/ 87846 w 319088"/>
              <a:gd name="connsiteY294" fmla="*/ 0 h 328613"/>
              <a:gd name="connsiteX295" fmla="*/ 90430 w 319088"/>
              <a:gd name="connsiteY295" fmla="*/ 0 h 328613"/>
              <a:gd name="connsiteX296" fmla="*/ 204113 w 319088"/>
              <a:gd name="connsiteY296" fmla="*/ 37667 h 328613"/>
              <a:gd name="connsiteX297" fmla="*/ 207988 w 319088"/>
              <a:gd name="connsiteY297" fmla="*/ 42863 h 328613"/>
              <a:gd name="connsiteX298" fmla="*/ 207988 w 319088"/>
              <a:gd name="connsiteY298" fmla="*/ 70139 h 328613"/>
              <a:gd name="connsiteX299" fmla="*/ 248036 w 319088"/>
              <a:gd name="connsiteY299" fmla="*/ 54552 h 328613"/>
              <a:gd name="connsiteX300" fmla="*/ 250619 w 319088"/>
              <a:gd name="connsiteY300" fmla="*/ 53253 h 328613"/>
              <a:gd name="connsiteX301" fmla="*/ 251911 w 319088"/>
              <a:gd name="connsiteY301" fmla="*/ 53253 h 328613"/>
              <a:gd name="connsiteX302" fmla="*/ 315213 w 319088"/>
              <a:gd name="connsiteY302" fmla="*/ 74035 h 328613"/>
              <a:gd name="connsiteX303" fmla="*/ 319088 w 319088"/>
              <a:gd name="connsiteY303" fmla="*/ 80530 h 328613"/>
              <a:gd name="connsiteX304" fmla="*/ 319088 w 319088"/>
              <a:gd name="connsiteY304" fmla="*/ 266267 h 328613"/>
              <a:gd name="connsiteX305" fmla="*/ 315213 w 319088"/>
              <a:gd name="connsiteY305" fmla="*/ 271463 h 328613"/>
              <a:gd name="connsiteX306" fmla="*/ 251911 w 319088"/>
              <a:gd name="connsiteY306" fmla="*/ 287049 h 328613"/>
              <a:gd name="connsiteX307" fmla="*/ 204113 w 319088"/>
              <a:gd name="connsiteY307" fmla="*/ 300038 h 328613"/>
              <a:gd name="connsiteX308" fmla="*/ 89138 w 319088"/>
              <a:gd name="connsiteY308" fmla="*/ 328613 h 328613"/>
              <a:gd name="connsiteX309" fmla="*/ 87846 w 319088"/>
              <a:gd name="connsiteY309" fmla="*/ 328613 h 328613"/>
              <a:gd name="connsiteX310" fmla="*/ 85262 w 319088"/>
              <a:gd name="connsiteY310" fmla="*/ 328613 h 328613"/>
              <a:gd name="connsiteX311" fmla="*/ 2583 w 319088"/>
              <a:gd name="connsiteY311" fmla="*/ 281854 h 328613"/>
              <a:gd name="connsiteX312" fmla="*/ 0 w 319088"/>
              <a:gd name="connsiteY312" fmla="*/ 277957 h 328613"/>
              <a:gd name="connsiteX313" fmla="*/ 0 w 319088"/>
              <a:gd name="connsiteY313" fmla="*/ 64943 h 328613"/>
              <a:gd name="connsiteX314" fmla="*/ 1292 w 319088"/>
              <a:gd name="connsiteY314" fmla="*/ 61047 h 328613"/>
              <a:gd name="connsiteX315" fmla="*/ 85262 w 319088"/>
              <a:gd name="connsiteY315" fmla="*/ 1299 h 328613"/>
              <a:gd name="connsiteX316" fmla="*/ 87846 w 319088"/>
              <a:gd name="connsiteY316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</a:cxnLst>
            <a:rect l="l" t="t" r="r" b="b"/>
            <a:pathLst>
              <a:path w="319088" h="328613">
                <a:moveTo>
                  <a:pt x="140277" y="225425"/>
                </a:moveTo>
                <a:cubicBezTo>
                  <a:pt x="140277" y="225425"/>
                  <a:pt x="140277" y="225425"/>
                  <a:pt x="101311" y="229351"/>
                </a:cubicBezTo>
                <a:cubicBezTo>
                  <a:pt x="100012" y="229351"/>
                  <a:pt x="100012" y="229351"/>
                  <a:pt x="100012" y="230660"/>
                </a:cubicBezTo>
                <a:cubicBezTo>
                  <a:pt x="100012" y="230660"/>
                  <a:pt x="100012" y="230660"/>
                  <a:pt x="100012" y="319646"/>
                </a:cubicBezTo>
                <a:cubicBezTo>
                  <a:pt x="100012" y="320954"/>
                  <a:pt x="100012" y="320954"/>
                  <a:pt x="100012" y="322263"/>
                </a:cubicBezTo>
                <a:cubicBezTo>
                  <a:pt x="101311" y="322263"/>
                  <a:pt x="101311" y="322263"/>
                  <a:pt x="101311" y="322263"/>
                </a:cubicBezTo>
                <a:cubicBezTo>
                  <a:pt x="101311" y="322263"/>
                  <a:pt x="101311" y="322263"/>
                  <a:pt x="102610" y="322263"/>
                </a:cubicBezTo>
                <a:cubicBezTo>
                  <a:pt x="102610" y="322263"/>
                  <a:pt x="102610" y="322263"/>
                  <a:pt x="140277" y="311794"/>
                </a:cubicBezTo>
                <a:cubicBezTo>
                  <a:pt x="141576" y="311794"/>
                  <a:pt x="142875" y="311794"/>
                  <a:pt x="142875" y="310485"/>
                </a:cubicBezTo>
                <a:lnTo>
                  <a:pt x="142875" y="228042"/>
                </a:lnTo>
                <a:cubicBezTo>
                  <a:pt x="142875" y="226734"/>
                  <a:pt x="141576" y="226734"/>
                  <a:pt x="141576" y="226734"/>
                </a:cubicBezTo>
                <a:cubicBezTo>
                  <a:pt x="141576" y="225425"/>
                  <a:pt x="140277" y="225425"/>
                  <a:pt x="140277" y="225425"/>
                </a:cubicBezTo>
                <a:close/>
                <a:moveTo>
                  <a:pt x="49212" y="223838"/>
                </a:moveTo>
                <a:cubicBezTo>
                  <a:pt x="49212" y="225108"/>
                  <a:pt x="49212" y="225108"/>
                  <a:pt x="49212" y="226378"/>
                </a:cubicBezTo>
                <a:cubicBezTo>
                  <a:pt x="49212" y="226378"/>
                  <a:pt x="49212" y="226378"/>
                  <a:pt x="49212" y="263208"/>
                </a:cubicBezTo>
                <a:cubicBezTo>
                  <a:pt x="49212" y="264478"/>
                  <a:pt x="49212" y="264478"/>
                  <a:pt x="50497" y="265748"/>
                </a:cubicBezTo>
                <a:cubicBezTo>
                  <a:pt x="50497" y="265748"/>
                  <a:pt x="50497" y="265748"/>
                  <a:pt x="74915" y="274638"/>
                </a:cubicBezTo>
                <a:cubicBezTo>
                  <a:pt x="74915" y="274638"/>
                  <a:pt x="76200" y="274638"/>
                  <a:pt x="76200" y="273368"/>
                </a:cubicBezTo>
                <a:cubicBezTo>
                  <a:pt x="76200" y="273368"/>
                  <a:pt x="76200" y="273368"/>
                  <a:pt x="76200" y="272098"/>
                </a:cubicBezTo>
                <a:lnTo>
                  <a:pt x="76200" y="230188"/>
                </a:lnTo>
                <a:cubicBezTo>
                  <a:pt x="76200" y="228918"/>
                  <a:pt x="76200" y="228918"/>
                  <a:pt x="74915" y="228918"/>
                </a:cubicBezTo>
                <a:cubicBezTo>
                  <a:pt x="74915" y="228918"/>
                  <a:pt x="74915" y="228918"/>
                  <a:pt x="50497" y="223838"/>
                </a:cubicBezTo>
                <a:cubicBezTo>
                  <a:pt x="50497" y="223838"/>
                  <a:pt x="50497" y="223838"/>
                  <a:pt x="49212" y="223838"/>
                </a:cubicBezTo>
                <a:close/>
                <a:moveTo>
                  <a:pt x="189206" y="222250"/>
                </a:moveTo>
                <a:cubicBezTo>
                  <a:pt x="189206" y="222250"/>
                  <a:pt x="189206" y="222250"/>
                  <a:pt x="156868" y="224848"/>
                </a:cubicBezTo>
                <a:cubicBezTo>
                  <a:pt x="156868" y="224848"/>
                  <a:pt x="155575" y="226147"/>
                  <a:pt x="155575" y="226147"/>
                </a:cubicBezTo>
                <a:cubicBezTo>
                  <a:pt x="155575" y="226147"/>
                  <a:pt x="155575" y="226147"/>
                  <a:pt x="155575" y="305377"/>
                </a:cubicBezTo>
                <a:cubicBezTo>
                  <a:pt x="155575" y="306676"/>
                  <a:pt x="155575" y="306676"/>
                  <a:pt x="156868" y="307975"/>
                </a:cubicBezTo>
                <a:cubicBezTo>
                  <a:pt x="156868" y="307975"/>
                  <a:pt x="156868" y="307975"/>
                  <a:pt x="158162" y="307975"/>
                </a:cubicBezTo>
                <a:cubicBezTo>
                  <a:pt x="158162" y="307975"/>
                  <a:pt x="158162" y="307975"/>
                  <a:pt x="189206" y="300182"/>
                </a:cubicBezTo>
                <a:cubicBezTo>
                  <a:pt x="190500" y="300182"/>
                  <a:pt x="190500" y="298883"/>
                  <a:pt x="190500" y="297584"/>
                </a:cubicBezTo>
                <a:lnTo>
                  <a:pt x="190500" y="223549"/>
                </a:lnTo>
                <a:cubicBezTo>
                  <a:pt x="190500" y="223549"/>
                  <a:pt x="190500" y="223549"/>
                  <a:pt x="190500" y="222250"/>
                </a:cubicBezTo>
                <a:cubicBezTo>
                  <a:pt x="189206" y="222250"/>
                  <a:pt x="189206" y="222250"/>
                  <a:pt x="189206" y="222250"/>
                </a:cubicBezTo>
                <a:close/>
                <a:moveTo>
                  <a:pt x="12700" y="217488"/>
                </a:moveTo>
                <a:cubicBezTo>
                  <a:pt x="12700" y="217488"/>
                  <a:pt x="12700" y="218778"/>
                  <a:pt x="12700" y="218778"/>
                </a:cubicBezTo>
                <a:cubicBezTo>
                  <a:pt x="12700" y="218778"/>
                  <a:pt x="12700" y="218778"/>
                  <a:pt x="12700" y="251024"/>
                </a:cubicBezTo>
                <a:cubicBezTo>
                  <a:pt x="12700" y="252314"/>
                  <a:pt x="12700" y="252314"/>
                  <a:pt x="13970" y="252314"/>
                </a:cubicBezTo>
                <a:cubicBezTo>
                  <a:pt x="13970" y="252314"/>
                  <a:pt x="13970" y="252314"/>
                  <a:pt x="29210" y="258763"/>
                </a:cubicBezTo>
                <a:cubicBezTo>
                  <a:pt x="30480" y="258763"/>
                  <a:pt x="30480" y="258763"/>
                  <a:pt x="30480" y="258763"/>
                </a:cubicBezTo>
                <a:cubicBezTo>
                  <a:pt x="30480" y="258763"/>
                  <a:pt x="31750" y="258763"/>
                  <a:pt x="31750" y="258763"/>
                </a:cubicBezTo>
                <a:cubicBezTo>
                  <a:pt x="31750" y="258763"/>
                  <a:pt x="31750" y="257473"/>
                  <a:pt x="31750" y="257473"/>
                </a:cubicBezTo>
                <a:lnTo>
                  <a:pt x="31750" y="222647"/>
                </a:lnTo>
                <a:cubicBezTo>
                  <a:pt x="31750" y="221358"/>
                  <a:pt x="31750" y="220068"/>
                  <a:pt x="30480" y="220068"/>
                </a:cubicBezTo>
                <a:cubicBezTo>
                  <a:pt x="30480" y="220068"/>
                  <a:pt x="30480" y="220068"/>
                  <a:pt x="13970" y="217488"/>
                </a:cubicBezTo>
                <a:cubicBezTo>
                  <a:pt x="13970" y="217488"/>
                  <a:pt x="13970" y="217488"/>
                  <a:pt x="12700" y="217488"/>
                </a:cubicBezTo>
                <a:close/>
                <a:moveTo>
                  <a:pt x="280105" y="214313"/>
                </a:moveTo>
                <a:cubicBezTo>
                  <a:pt x="280105" y="214313"/>
                  <a:pt x="280105" y="214313"/>
                  <a:pt x="261584" y="215595"/>
                </a:cubicBezTo>
                <a:cubicBezTo>
                  <a:pt x="260350" y="215595"/>
                  <a:pt x="260350" y="216877"/>
                  <a:pt x="260350" y="216877"/>
                </a:cubicBezTo>
                <a:cubicBezTo>
                  <a:pt x="260350" y="216877"/>
                  <a:pt x="260350" y="216877"/>
                  <a:pt x="260350" y="278424"/>
                </a:cubicBezTo>
                <a:cubicBezTo>
                  <a:pt x="260350" y="279706"/>
                  <a:pt x="260350" y="279706"/>
                  <a:pt x="260350" y="279706"/>
                </a:cubicBezTo>
                <a:cubicBezTo>
                  <a:pt x="261584" y="279706"/>
                  <a:pt x="261584" y="280988"/>
                  <a:pt x="261584" y="280988"/>
                </a:cubicBezTo>
                <a:cubicBezTo>
                  <a:pt x="261584" y="280988"/>
                  <a:pt x="261584" y="280988"/>
                  <a:pt x="262819" y="280988"/>
                </a:cubicBezTo>
                <a:cubicBezTo>
                  <a:pt x="262819" y="280988"/>
                  <a:pt x="262819" y="280988"/>
                  <a:pt x="280105" y="275859"/>
                </a:cubicBezTo>
                <a:cubicBezTo>
                  <a:pt x="281340" y="275859"/>
                  <a:pt x="282575" y="274577"/>
                  <a:pt x="282575" y="273295"/>
                </a:cubicBezTo>
                <a:lnTo>
                  <a:pt x="282575" y="215595"/>
                </a:lnTo>
                <a:cubicBezTo>
                  <a:pt x="282575" y="215595"/>
                  <a:pt x="281340" y="214313"/>
                  <a:pt x="281340" y="214313"/>
                </a:cubicBezTo>
                <a:cubicBezTo>
                  <a:pt x="281340" y="214313"/>
                  <a:pt x="280105" y="214313"/>
                  <a:pt x="280105" y="214313"/>
                </a:cubicBezTo>
                <a:close/>
                <a:moveTo>
                  <a:pt x="306983" y="211138"/>
                </a:moveTo>
                <a:cubicBezTo>
                  <a:pt x="306983" y="211138"/>
                  <a:pt x="306983" y="211138"/>
                  <a:pt x="290215" y="212428"/>
                </a:cubicBezTo>
                <a:cubicBezTo>
                  <a:pt x="288925" y="212428"/>
                  <a:pt x="288925" y="213718"/>
                  <a:pt x="288925" y="215008"/>
                </a:cubicBezTo>
                <a:cubicBezTo>
                  <a:pt x="288925" y="215008"/>
                  <a:pt x="288925" y="215008"/>
                  <a:pt x="288925" y="271761"/>
                </a:cubicBezTo>
                <a:cubicBezTo>
                  <a:pt x="288925" y="271761"/>
                  <a:pt x="288925" y="273051"/>
                  <a:pt x="288925" y="273051"/>
                </a:cubicBezTo>
                <a:cubicBezTo>
                  <a:pt x="288925" y="273051"/>
                  <a:pt x="290215" y="273051"/>
                  <a:pt x="290215" y="273051"/>
                </a:cubicBezTo>
                <a:cubicBezTo>
                  <a:pt x="290215" y="273051"/>
                  <a:pt x="290215" y="273051"/>
                  <a:pt x="308273" y="269181"/>
                </a:cubicBezTo>
                <a:cubicBezTo>
                  <a:pt x="308273" y="269181"/>
                  <a:pt x="309563" y="267892"/>
                  <a:pt x="309563" y="266602"/>
                </a:cubicBezTo>
                <a:cubicBezTo>
                  <a:pt x="309563" y="266602"/>
                  <a:pt x="309563" y="266602"/>
                  <a:pt x="308273" y="212428"/>
                </a:cubicBezTo>
                <a:cubicBezTo>
                  <a:pt x="308273" y="212428"/>
                  <a:pt x="308273" y="212428"/>
                  <a:pt x="308273" y="211138"/>
                </a:cubicBezTo>
                <a:cubicBezTo>
                  <a:pt x="306983" y="211138"/>
                  <a:pt x="306983" y="211138"/>
                  <a:pt x="306983" y="211138"/>
                </a:cubicBezTo>
                <a:close/>
                <a:moveTo>
                  <a:pt x="290195" y="169863"/>
                </a:moveTo>
                <a:cubicBezTo>
                  <a:pt x="290195" y="169863"/>
                  <a:pt x="288925" y="169863"/>
                  <a:pt x="288925" y="171196"/>
                </a:cubicBezTo>
                <a:cubicBezTo>
                  <a:pt x="288925" y="171196"/>
                  <a:pt x="288925" y="171196"/>
                  <a:pt x="288925" y="172530"/>
                </a:cubicBezTo>
                <a:lnTo>
                  <a:pt x="288925" y="201867"/>
                </a:lnTo>
                <a:cubicBezTo>
                  <a:pt x="288925" y="201867"/>
                  <a:pt x="288925" y="201867"/>
                  <a:pt x="288925" y="203201"/>
                </a:cubicBezTo>
                <a:cubicBezTo>
                  <a:pt x="288925" y="203201"/>
                  <a:pt x="290195" y="203201"/>
                  <a:pt x="290195" y="203201"/>
                </a:cubicBezTo>
                <a:cubicBezTo>
                  <a:pt x="290195" y="203201"/>
                  <a:pt x="290195" y="203201"/>
                  <a:pt x="306705" y="201867"/>
                </a:cubicBezTo>
                <a:cubicBezTo>
                  <a:pt x="307975" y="201867"/>
                  <a:pt x="307975" y="201867"/>
                  <a:pt x="307975" y="200534"/>
                </a:cubicBezTo>
                <a:cubicBezTo>
                  <a:pt x="307975" y="200534"/>
                  <a:pt x="307975" y="200534"/>
                  <a:pt x="307975" y="172530"/>
                </a:cubicBezTo>
                <a:cubicBezTo>
                  <a:pt x="307975" y="171196"/>
                  <a:pt x="307975" y="171196"/>
                  <a:pt x="306705" y="171196"/>
                </a:cubicBezTo>
                <a:cubicBezTo>
                  <a:pt x="306705" y="171196"/>
                  <a:pt x="306705" y="171196"/>
                  <a:pt x="290195" y="169863"/>
                </a:cubicBezTo>
                <a:close/>
                <a:moveTo>
                  <a:pt x="261584" y="168275"/>
                </a:moveTo>
                <a:cubicBezTo>
                  <a:pt x="261584" y="168275"/>
                  <a:pt x="260350" y="168275"/>
                  <a:pt x="260350" y="169568"/>
                </a:cubicBezTo>
                <a:cubicBezTo>
                  <a:pt x="260350" y="169568"/>
                  <a:pt x="260350" y="169568"/>
                  <a:pt x="260350" y="170862"/>
                </a:cubicBezTo>
                <a:cubicBezTo>
                  <a:pt x="260350" y="170862"/>
                  <a:pt x="260350" y="170862"/>
                  <a:pt x="260350" y="201906"/>
                </a:cubicBezTo>
                <a:cubicBezTo>
                  <a:pt x="260350" y="201906"/>
                  <a:pt x="260350" y="201906"/>
                  <a:pt x="260350" y="203200"/>
                </a:cubicBezTo>
                <a:cubicBezTo>
                  <a:pt x="260350" y="203200"/>
                  <a:pt x="261584" y="203200"/>
                  <a:pt x="261584" y="203200"/>
                </a:cubicBezTo>
                <a:cubicBezTo>
                  <a:pt x="261584" y="203200"/>
                  <a:pt x="261584" y="203200"/>
                  <a:pt x="280105" y="201906"/>
                </a:cubicBezTo>
                <a:cubicBezTo>
                  <a:pt x="281340" y="201906"/>
                  <a:pt x="282575" y="201906"/>
                  <a:pt x="282575" y="200613"/>
                </a:cubicBezTo>
                <a:lnTo>
                  <a:pt x="282575" y="170862"/>
                </a:lnTo>
                <a:cubicBezTo>
                  <a:pt x="282575" y="170862"/>
                  <a:pt x="281340" y="169568"/>
                  <a:pt x="280105" y="169568"/>
                </a:cubicBezTo>
                <a:cubicBezTo>
                  <a:pt x="280105" y="169568"/>
                  <a:pt x="280105" y="169568"/>
                  <a:pt x="261584" y="168275"/>
                </a:cubicBezTo>
                <a:close/>
                <a:moveTo>
                  <a:pt x="214024" y="168275"/>
                </a:moveTo>
                <a:cubicBezTo>
                  <a:pt x="214024" y="169567"/>
                  <a:pt x="212725" y="169567"/>
                  <a:pt x="212725" y="169567"/>
                </a:cubicBezTo>
                <a:cubicBezTo>
                  <a:pt x="212725" y="169567"/>
                  <a:pt x="212725" y="169567"/>
                  <a:pt x="212725" y="222546"/>
                </a:cubicBezTo>
                <a:cubicBezTo>
                  <a:pt x="212725" y="222546"/>
                  <a:pt x="214024" y="222546"/>
                  <a:pt x="214024" y="223838"/>
                </a:cubicBezTo>
                <a:cubicBezTo>
                  <a:pt x="214024" y="223838"/>
                  <a:pt x="214024" y="223838"/>
                  <a:pt x="215322" y="223838"/>
                </a:cubicBezTo>
                <a:cubicBezTo>
                  <a:pt x="215322" y="223838"/>
                  <a:pt x="215322" y="223838"/>
                  <a:pt x="240001" y="221254"/>
                </a:cubicBezTo>
                <a:cubicBezTo>
                  <a:pt x="240001" y="221254"/>
                  <a:pt x="241300" y="221254"/>
                  <a:pt x="241300" y="219962"/>
                </a:cubicBezTo>
                <a:lnTo>
                  <a:pt x="241300" y="170859"/>
                </a:lnTo>
                <a:cubicBezTo>
                  <a:pt x="241300" y="169567"/>
                  <a:pt x="240001" y="169567"/>
                  <a:pt x="240001" y="169567"/>
                </a:cubicBezTo>
                <a:cubicBezTo>
                  <a:pt x="240001" y="169567"/>
                  <a:pt x="240001" y="169567"/>
                  <a:pt x="215322" y="168275"/>
                </a:cubicBezTo>
                <a:cubicBezTo>
                  <a:pt x="214024" y="168275"/>
                  <a:pt x="214024" y="168275"/>
                  <a:pt x="214024" y="168275"/>
                </a:cubicBezTo>
                <a:close/>
                <a:moveTo>
                  <a:pt x="30480" y="168275"/>
                </a:moveTo>
                <a:cubicBezTo>
                  <a:pt x="30480" y="168275"/>
                  <a:pt x="30480" y="168275"/>
                  <a:pt x="13970" y="169545"/>
                </a:cubicBezTo>
                <a:cubicBezTo>
                  <a:pt x="12700" y="169545"/>
                  <a:pt x="12700" y="170815"/>
                  <a:pt x="12700" y="170815"/>
                </a:cubicBezTo>
                <a:cubicBezTo>
                  <a:pt x="12700" y="170815"/>
                  <a:pt x="12700" y="170815"/>
                  <a:pt x="12700" y="202565"/>
                </a:cubicBezTo>
                <a:cubicBezTo>
                  <a:pt x="12700" y="203835"/>
                  <a:pt x="12700" y="203835"/>
                  <a:pt x="13970" y="203835"/>
                </a:cubicBezTo>
                <a:cubicBezTo>
                  <a:pt x="13970" y="203835"/>
                  <a:pt x="13970" y="203835"/>
                  <a:pt x="30480" y="206375"/>
                </a:cubicBezTo>
                <a:cubicBezTo>
                  <a:pt x="30480" y="206375"/>
                  <a:pt x="31750" y="206375"/>
                  <a:pt x="31750" y="205105"/>
                </a:cubicBezTo>
                <a:cubicBezTo>
                  <a:pt x="31750" y="205105"/>
                  <a:pt x="31750" y="205105"/>
                  <a:pt x="31750" y="203835"/>
                </a:cubicBezTo>
                <a:lnTo>
                  <a:pt x="31750" y="169545"/>
                </a:lnTo>
                <a:cubicBezTo>
                  <a:pt x="31750" y="169545"/>
                  <a:pt x="31750" y="169545"/>
                  <a:pt x="31750" y="168275"/>
                </a:cubicBezTo>
                <a:cubicBezTo>
                  <a:pt x="31750" y="168275"/>
                  <a:pt x="30480" y="168275"/>
                  <a:pt x="30480" y="168275"/>
                </a:cubicBezTo>
                <a:close/>
                <a:moveTo>
                  <a:pt x="158162" y="165100"/>
                </a:moveTo>
                <a:cubicBezTo>
                  <a:pt x="156868" y="165100"/>
                  <a:pt x="156868" y="165100"/>
                  <a:pt x="156868" y="166407"/>
                </a:cubicBezTo>
                <a:cubicBezTo>
                  <a:pt x="155575" y="166407"/>
                  <a:pt x="155575" y="166407"/>
                  <a:pt x="155575" y="167715"/>
                </a:cubicBezTo>
                <a:cubicBezTo>
                  <a:pt x="155575" y="167715"/>
                  <a:pt x="155575" y="167715"/>
                  <a:pt x="155575" y="206935"/>
                </a:cubicBezTo>
                <a:cubicBezTo>
                  <a:pt x="155575" y="208243"/>
                  <a:pt x="155575" y="208243"/>
                  <a:pt x="156868" y="208243"/>
                </a:cubicBezTo>
                <a:cubicBezTo>
                  <a:pt x="156868" y="208243"/>
                  <a:pt x="156868" y="209550"/>
                  <a:pt x="158162" y="209550"/>
                </a:cubicBezTo>
                <a:cubicBezTo>
                  <a:pt x="158162" y="209550"/>
                  <a:pt x="158162" y="209550"/>
                  <a:pt x="189206" y="208243"/>
                </a:cubicBezTo>
                <a:cubicBezTo>
                  <a:pt x="190500" y="208243"/>
                  <a:pt x="190500" y="206935"/>
                  <a:pt x="190500" y="205628"/>
                </a:cubicBezTo>
                <a:lnTo>
                  <a:pt x="190500" y="169022"/>
                </a:lnTo>
                <a:cubicBezTo>
                  <a:pt x="190500" y="167715"/>
                  <a:pt x="189206" y="166407"/>
                  <a:pt x="189206" y="166407"/>
                </a:cubicBezTo>
                <a:cubicBezTo>
                  <a:pt x="189206" y="166407"/>
                  <a:pt x="189206" y="166407"/>
                  <a:pt x="158162" y="165100"/>
                </a:cubicBezTo>
                <a:close/>
                <a:moveTo>
                  <a:pt x="100012" y="163513"/>
                </a:moveTo>
                <a:cubicBezTo>
                  <a:pt x="100012" y="163513"/>
                  <a:pt x="100012" y="164800"/>
                  <a:pt x="100012" y="164800"/>
                </a:cubicBezTo>
                <a:cubicBezTo>
                  <a:pt x="100012" y="164800"/>
                  <a:pt x="100012" y="164800"/>
                  <a:pt x="100012" y="208564"/>
                </a:cubicBezTo>
                <a:cubicBezTo>
                  <a:pt x="100012" y="209851"/>
                  <a:pt x="100012" y="209851"/>
                  <a:pt x="100012" y="209851"/>
                </a:cubicBezTo>
                <a:cubicBezTo>
                  <a:pt x="100012" y="209851"/>
                  <a:pt x="101311" y="211138"/>
                  <a:pt x="101311" y="211138"/>
                </a:cubicBezTo>
                <a:cubicBezTo>
                  <a:pt x="101311" y="211138"/>
                  <a:pt x="101311" y="211138"/>
                  <a:pt x="140277" y="208564"/>
                </a:cubicBezTo>
                <a:cubicBezTo>
                  <a:pt x="141576" y="208564"/>
                  <a:pt x="142875" y="208564"/>
                  <a:pt x="142875" y="207276"/>
                </a:cubicBezTo>
                <a:lnTo>
                  <a:pt x="142875" y="166087"/>
                </a:lnTo>
                <a:cubicBezTo>
                  <a:pt x="142875" y="164800"/>
                  <a:pt x="141576" y="164800"/>
                  <a:pt x="140277" y="164800"/>
                </a:cubicBezTo>
                <a:cubicBezTo>
                  <a:pt x="140277" y="164800"/>
                  <a:pt x="140277" y="164800"/>
                  <a:pt x="101311" y="163513"/>
                </a:cubicBezTo>
                <a:cubicBezTo>
                  <a:pt x="101311" y="163513"/>
                  <a:pt x="100012" y="163513"/>
                  <a:pt x="100012" y="163513"/>
                </a:cubicBezTo>
                <a:close/>
                <a:moveTo>
                  <a:pt x="74915" y="163513"/>
                </a:moveTo>
                <a:cubicBezTo>
                  <a:pt x="74915" y="163513"/>
                  <a:pt x="74915" y="163513"/>
                  <a:pt x="50497" y="166159"/>
                </a:cubicBezTo>
                <a:cubicBezTo>
                  <a:pt x="49212" y="166159"/>
                  <a:pt x="49212" y="166159"/>
                  <a:pt x="49212" y="167482"/>
                </a:cubicBezTo>
                <a:cubicBezTo>
                  <a:pt x="49212" y="167482"/>
                  <a:pt x="49212" y="167482"/>
                  <a:pt x="49212" y="207169"/>
                </a:cubicBezTo>
                <a:cubicBezTo>
                  <a:pt x="49212" y="207169"/>
                  <a:pt x="49212" y="208492"/>
                  <a:pt x="50497" y="208492"/>
                </a:cubicBezTo>
                <a:cubicBezTo>
                  <a:pt x="50497" y="208492"/>
                  <a:pt x="50497" y="208492"/>
                  <a:pt x="74915" y="211138"/>
                </a:cubicBezTo>
                <a:cubicBezTo>
                  <a:pt x="74915" y="211138"/>
                  <a:pt x="76200" y="211138"/>
                  <a:pt x="76200" y="211138"/>
                </a:cubicBezTo>
                <a:cubicBezTo>
                  <a:pt x="76200" y="209815"/>
                  <a:pt x="76200" y="209815"/>
                  <a:pt x="76200" y="209815"/>
                </a:cubicBezTo>
                <a:lnTo>
                  <a:pt x="76200" y="164836"/>
                </a:lnTo>
                <a:cubicBezTo>
                  <a:pt x="76200" y="164836"/>
                  <a:pt x="76200" y="164836"/>
                  <a:pt x="76200" y="163513"/>
                </a:cubicBezTo>
                <a:cubicBezTo>
                  <a:pt x="76200" y="163513"/>
                  <a:pt x="74915" y="163513"/>
                  <a:pt x="74915" y="163513"/>
                </a:cubicBezTo>
                <a:close/>
                <a:moveTo>
                  <a:pt x="288925" y="127000"/>
                </a:moveTo>
                <a:cubicBezTo>
                  <a:pt x="288925" y="128343"/>
                  <a:pt x="288925" y="128343"/>
                  <a:pt x="288925" y="129687"/>
                </a:cubicBezTo>
                <a:lnTo>
                  <a:pt x="288925" y="159238"/>
                </a:lnTo>
                <a:cubicBezTo>
                  <a:pt x="288925" y="159238"/>
                  <a:pt x="288925" y="160582"/>
                  <a:pt x="290195" y="160582"/>
                </a:cubicBezTo>
                <a:cubicBezTo>
                  <a:pt x="290195" y="160582"/>
                  <a:pt x="290195" y="160582"/>
                  <a:pt x="306705" y="161925"/>
                </a:cubicBezTo>
                <a:cubicBezTo>
                  <a:pt x="306705" y="161925"/>
                  <a:pt x="307975" y="161925"/>
                  <a:pt x="307975" y="161925"/>
                </a:cubicBezTo>
                <a:cubicBezTo>
                  <a:pt x="307975" y="160582"/>
                  <a:pt x="307975" y="160582"/>
                  <a:pt x="307975" y="160582"/>
                </a:cubicBezTo>
                <a:cubicBezTo>
                  <a:pt x="307975" y="160582"/>
                  <a:pt x="307975" y="160582"/>
                  <a:pt x="307975" y="132373"/>
                </a:cubicBezTo>
                <a:cubicBezTo>
                  <a:pt x="307975" y="131030"/>
                  <a:pt x="307975" y="129687"/>
                  <a:pt x="306705" y="129687"/>
                </a:cubicBezTo>
                <a:cubicBezTo>
                  <a:pt x="306705" y="129687"/>
                  <a:pt x="306705" y="129687"/>
                  <a:pt x="290195" y="127000"/>
                </a:cubicBezTo>
                <a:cubicBezTo>
                  <a:pt x="290195" y="127000"/>
                  <a:pt x="288925" y="127000"/>
                  <a:pt x="288925" y="127000"/>
                </a:cubicBezTo>
                <a:close/>
                <a:moveTo>
                  <a:pt x="260350" y="123542"/>
                </a:moveTo>
                <a:cubicBezTo>
                  <a:pt x="260350" y="123542"/>
                  <a:pt x="260350" y="124846"/>
                  <a:pt x="260350" y="124846"/>
                </a:cubicBezTo>
                <a:cubicBezTo>
                  <a:pt x="260350" y="124846"/>
                  <a:pt x="260350" y="124846"/>
                  <a:pt x="260350" y="156143"/>
                </a:cubicBezTo>
                <a:cubicBezTo>
                  <a:pt x="260350" y="157447"/>
                  <a:pt x="260350" y="157447"/>
                  <a:pt x="261584" y="157447"/>
                </a:cubicBezTo>
                <a:cubicBezTo>
                  <a:pt x="261584" y="157447"/>
                  <a:pt x="261584" y="157447"/>
                  <a:pt x="280105" y="158751"/>
                </a:cubicBezTo>
                <a:cubicBezTo>
                  <a:pt x="280105" y="158751"/>
                  <a:pt x="281340" y="158751"/>
                  <a:pt x="281340" y="158751"/>
                </a:cubicBezTo>
                <a:cubicBezTo>
                  <a:pt x="281340" y="158751"/>
                  <a:pt x="282575" y="157447"/>
                  <a:pt x="282575" y="157447"/>
                </a:cubicBezTo>
                <a:lnTo>
                  <a:pt x="282575" y="127454"/>
                </a:lnTo>
                <a:cubicBezTo>
                  <a:pt x="282575" y="127454"/>
                  <a:pt x="281340" y="126150"/>
                  <a:pt x="280105" y="126150"/>
                </a:cubicBezTo>
                <a:cubicBezTo>
                  <a:pt x="280105" y="126150"/>
                  <a:pt x="280105" y="126150"/>
                  <a:pt x="261584" y="123542"/>
                </a:cubicBezTo>
                <a:cubicBezTo>
                  <a:pt x="261584" y="122238"/>
                  <a:pt x="261584" y="123542"/>
                  <a:pt x="260350" y="123542"/>
                </a:cubicBezTo>
                <a:close/>
                <a:moveTo>
                  <a:pt x="29210" y="115590"/>
                </a:moveTo>
                <a:cubicBezTo>
                  <a:pt x="29210" y="115590"/>
                  <a:pt x="29210" y="115590"/>
                  <a:pt x="13970" y="120749"/>
                </a:cubicBezTo>
                <a:cubicBezTo>
                  <a:pt x="12700" y="120749"/>
                  <a:pt x="12700" y="122039"/>
                  <a:pt x="12700" y="122039"/>
                </a:cubicBezTo>
                <a:cubicBezTo>
                  <a:pt x="12700" y="122039"/>
                  <a:pt x="12700" y="122039"/>
                  <a:pt x="12700" y="154285"/>
                </a:cubicBezTo>
                <a:cubicBezTo>
                  <a:pt x="12700" y="154285"/>
                  <a:pt x="12700" y="155575"/>
                  <a:pt x="12700" y="155575"/>
                </a:cubicBezTo>
                <a:cubicBezTo>
                  <a:pt x="13970" y="155575"/>
                  <a:pt x="13970" y="155575"/>
                  <a:pt x="13970" y="155575"/>
                </a:cubicBezTo>
                <a:cubicBezTo>
                  <a:pt x="13970" y="155575"/>
                  <a:pt x="13970" y="155575"/>
                  <a:pt x="30480" y="152995"/>
                </a:cubicBezTo>
                <a:cubicBezTo>
                  <a:pt x="31750" y="152995"/>
                  <a:pt x="31750" y="152995"/>
                  <a:pt x="31750" y="151705"/>
                </a:cubicBezTo>
                <a:lnTo>
                  <a:pt x="31750" y="116880"/>
                </a:lnTo>
                <a:cubicBezTo>
                  <a:pt x="31750" y="115590"/>
                  <a:pt x="31750" y="115590"/>
                  <a:pt x="31750" y="115590"/>
                </a:cubicBezTo>
                <a:cubicBezTo>
                  <a:pt x="30480" y="114300"/>
                  <a:pt x="30480" y="114300"/>
                  <a:pt x="29210" y="115590"/>
                </a:cubicBezTo>
                <a:close/>
                <a:moveTo>
                  <a:pt x="158162" y="104775"/>
                </a:moveTo>
                <a:cubicBezTo>
                  <a:pt x="156868" y="104775"/>
                  <a:pt x="156868" y="104775"/>
                  <a:pt x="156868" y="106098"/>
                </a:cubicBezTo>
                <a:cubicBezTo>
                  <a:pt x="155575" y="106098"/>
                  <a:pt x="155575" y="106098"/>
                  <a:pt x="155575" y="107421"/>
                </a:cubicBezTo>
                <a:cubicBezTo>
                  <a:pt x="155575" y="107421"/>
                  <a:pt x="155575" y="107421"/>
                  <a:pt x="155575" y="147108"/>
                </a:cubicBezTo>
                <a:cubicBezTo>
                  <a:pt x="155575" y="148431"/>
                  <a:pt x="156868" y="149754"/>
                  <a:pt x="156868" y="149754"/>
                </a:cubicBezTo>
                <a:cubicBezTo>
                  <a:pt x="156868" y="149754"/>
                  <a:pt x="156868" y="149754"/>
                  <a:pt x="189206" y="152400"/>
                </a:cubicBezTo>
                <a:cubicBezTo>
                  <a:pt x="189206" y="152400"/>
                  <a:pt x="189206" y="152400"/>
                  <a:pt x="190500" y="151077"/>
                </a:cubicBezTo>
                <a:cubicBezTo>
                  <a:pt x="190500" y="151077"/>
                  <a:pt x="190500" y="151077"/>
                  <a:pt x="190500" y="149754"/>
                </a:cubicBezTo>
                <a:lnTo>
                  <a:pt x="190500" y="112712"/>
                </a:lnTo>
                <a:cubicBezTo>
                  <a:pt x="190500" y="111390"/>
                  <a:pt x="190500" y="110067"/>
                  <a:pt x="189206" y="110067"/>
                </a:cubicBezTo>
                <a:cubicBezTo>
                  <a:pt x="189206" y="110067"/>
                  <a:pt x="189206" y="110067"/>
                  <a:pt x="158162" y="104775"/>
                </a:cubicBezTo>
                <a:close/>
                <a:moveTo>
                  <a:pt x="74915" y="99735"/>
                </a:moveTo>
                <a:cubicBezTo>
                  <a:pt x="74915" y="99735"/>
                  <a:pt x="74915" y="99735"/>
                  <a:pt x="50497" y="107593"/>
                </a:cubicBezTo>
                <a:cubicBezTo>
                  <a:pt x="49212" y="107593"/>
                  <a:pt x="49212" y="108903"/>
                  <a:pt x="49212" y="110212"/>
                </a:cubicBezTo>
                <a:cubicBezTo>
                  <a:pt x="49212" y="110212"/>
                  <a:pt x="49212" y="110212"/>
                  <a:pt x="49212" y="148194"/>
                </a:cubicBezTo>
                <a:cubicBezTo>
                  <a:pt x="49212" y="149503"/>
                  <a:pt x="49212" y="149503"/>
                  <a:pt x="49212" y="149503"/>
                </a:cubicBezTo>
                <a:cubicBezTo>
                  <a:pt x="50497" y="150813"/>
                  <a:pt x="50497" y="150813"/>
                  <a:pt x="50497" y="150813"/>
                </a:cubicBezTo>
                <a:cubicBezTo>
                  <a:pt x="50497" y="150813"/>
                  <a:pt x="50497" y="150813"/>
                  <a:pt x="74915" y="145574"/>
                </a:cubicBezTo>
                <a:cubicBezTo>
                  <a:pt x="76200" y="145574"/>
                  <a:pt x="76200" y="145574"/>
                  <a:pt x="76200" y="144264"/>
                </a:cubicBezTo>
                <a:cubicBezTo>
                  <a:pt x="76200" y="144264"/>
                  <a:pt x="76200" y="144264"/>
                  <a:pt x="76200" y="101044"/>
                </a:cubicBezTo>
                <a:cubicBezTo>
                  <a:pt x="76200" y="99735"/>
                  <a:pt x="76200" y="99735"/>
                  <a:pt x="76200" y="99735"/>
                </a:cubicBezTo>
                <a:cubicBezTo>
                  <a:pt x="74915" y="98425"/>
                  <a:pt x="74915" y="98425"/>
                  <a:pt x="74915" y="99735"/>
                </a:cubicBezTo>
                <a:close/>
                <a:moveTo>
                  <a:pt x="215322" y="98425"/>
                </a:moveTo>
                <a:cubicBezTo>
                  <a:pt x="215322" y="98425"/>
                  <a:pt x="214024" y="98425"/>
                  <a:pt x="214024" y="99695"/>
                </a:cubicBezTo>
                <a:cubicBezTo>
                  <a:pt x="214024" y="99695"/>
                  <a:pt x="212725" y="99695"/>
                  <a:pt x="212725" y="100965"/>
                </a:cubicBezTo>
                <a:cubicBezTo>
                  <a:pt x="212725" y="100965"/>
                  <a:pt x="212725" y="100965"/>
                  <a:pt x="212725" y="151765"/>
                </a:cubicBezTo>
                <a:cubicBezTo>
                  <a:pt x="212725" y="153035"/>
                  <a:pt x="214024" y="153035"/>
                  <a:pt x="215322" y="153035"/>
                </a:cubicBezTo>
                <a:cubicBezTo>
                  <a:pt x="215322" y="153035"/>
                  <a:pt x="215322" y="153035"/>
                  <a:pt x="238702" y="155575"/>
                </a:cubicBezTo>
                <a:cubicBezTo>
                  <a:pt x="238702" y="155575"/>
                  <a:pt x="238702" y="155575"/>
                  <a:pt x="240001" y="155575"/>
                </a:cubicBezTo>
                <a:cubicBezTo>
                  <a:pt x="240001" y="155575"/>
                  <a:pt x="240001" y="155575"/>
                  <a:pt x="241300" y="155575"/>
                </a:cubicBezTo>
                <a:cubicBezTo>
                  <a:pt x="241300" y="154305"/>
                  <a:pt x="241300" y="154305"/>
                  <a:pt x="241300" y="153035"/>
                </a:cubicBezTo>
                <a:lnTo>
                  <a:pt x="241300" y="106045"/>
                </a:lnTo>
                <a:cubicBezTo>
                  <a:pt x="241300" y="104775"/>
                  <a:pt x="241300" y="103505"/>
                  <a:pt x="240001" y="103505"/>
                </a:cubicBezTo>
                <a:cubicBezTo>
                  <a:pt x="240001" y="103505"/>
                  <a:pt x="240001" y="103505"/>
                  <a:pt x="215322" y="98425"/>
                </a:cubicBezTo>
                <a:close/>
                <a:moveTo>
                  <a:pt x="101311" y="96838"/>
                </a:moveTo>
                <a:cubicBezTo>
                  <a:pt x="101311" y="96838"/>
                  <a:pt x="101311" y="96838"/>
                  <a:pt x="100012" y="98108"/>
                </a:cubicBezTo>
                <a:cubicBezTo>
                  <a:pt x="100012" y="98108"/>
                  <a:pt x="100012" y="98108"/>
                  <a:pt x="100012" y="99378"/>
                </a:cubicBezTo>
                <a:cubicBezTo>
                  <a:pt x="100012" y="99378"/>
                  <a:pt x="100012" y="99378"/>
                  <a:pt x="100012" y="142558"/>
                </a:cubicBezTo>
                <a:cubicBezTo>
                  <a:pt x="100012" y="143828"/>
                  <a:pt x="100012" y="143828"/>
                  <a:pt x="101311" y="143828"/>
                </a:cubicBezTo>
                <a:cubicBezTo>
                  <a:pt x="101311" y="143828"/>
                  <a:pt x="101311" y="143828"/>
                  <a:pt x="140277" y="147638"/>
                </a:cubicBezTo>
                <a:cubicBezTo>
                  <a:pt x="141576" y="147638"/>
                  <a:pt x="141576" y="147638"/>
                  <a:pt x="141576" y="146368"/>
                </a:cubicBezTo>
                <a:cubicBezTo>
                  <a:pt x="141576" y="146368"/>
                  <a:pt x="142875" y="146368"/>
                  <a:pt x="142875" y="145098"/>
                </a:cubicBezTo>
                <a:lnTo>
                  <a:pt x="142875" y="105728"/>
                </a:lnTo>
                <a:cubicBezTo>
                  <a:pt x="142875" y="104458"/>
                  <a:pt x="141576" y="103188"/>
                  <a:pt x="140277" y="103188"/>
                </a:cubicBezTo>
                <a:cubicBezTo>
                  <a:pt x="140277" y="103188"/>
                  <a:pt x="140277" y="103188"/>
                  <a:pt x="101311" y="96838"/>
                </a:cubicBezTo>
                <a:close/>
                <a:moveTo>
                  <a:pt x="288925" y="84138"/>
                </a:moveTo>
                <a:cubicBezTo>
                  <a:pt x="288925" y="85442"/>
                  <a:pt x="288925" y="85442"/>
                  <a:pt x="288925" y="85442"/>
                </a:cubicBezTo>
                <a:lnTo>
                  <a:pt x="288925" y="115435"/>
                </a:lnTo>
                <a:cubicBezTo>
                  <a:pt x="288925" y="115435"/>
                  <a:pt x="288925" y="116739"/>
                  <a:pt x="290195" y="116739"/>
                </a:cubicBezTo>
                <a:cubicBezTo>
                  <a:pt x="290195" y="116739"/>
                  <a:pt x="290195" y="116739"/>
                  <a:pt x="305435" y="120651"/>
                </a:cubicBezTo>
                <a:cubicBezTo>
                  <a:pt x="306705" y="120651"/>
                  <a:pt x="306705" y="120651"/>
                  <a:pt x="306705" y="120651"/>
                </a:cubicBezTo>
                <a:cubicBezTo>
                  <a:pt x="306705" y="120651"/>
                  <a:pt x="306705" y="119347"/>
                  <a:pt x="307975" y="119347"/>
                </a:cubicBezTo>
                <a:cubicBezTo>
                  <a:pt x="307975" y="119347"/>
                  <a:pt x="307975" y="119347"/>
                  <a:pt x="307975" y="118043"/>
                </a:cubicBezTo>
                <a:cubicBezTo>
                  <a:pt x="307975" y="118043"/>
                  <a:pt x="307975" y="118043"/>
                  <a:pt x="307975" y="90658"/>
                </a:cubicBezTo>
                <a:cubicBezTo>
                  <a:pt x="307975" y="90658"/>
                  <a:pt x="307975" y="89354"/>
                  <a:pt x="306705" y="89354"/>
                </a:cubicBezTo>
                <a:cubicBezTo>
                  <a:pt x="306705" y="89354"/>
                  <a:pt x="306705" y="89354"/>
                  <a:pt x="290195" y="84138"/>
                </a:cubicBezTo>
                <a:cubicBezTo>
                  <a:pt x="290195" y="84138"/>
                  <a:pt x="288925" y="84138"/>
                  <a:pt x="288925" y="84138"/>
                </a:cubicBezTo>
                <a:close/>
                <a:moveTo>
                  <a:pt x="260350" y="77788"/>
                </a:moveTo>
                <a:cubicBezTo>
                  <a:pt x="260350" y="77788"/>
                  <a:pt x="260350" y="79058"/>
                  <a:pt x="260350" y="79058"/>
                </a:cubicBezTo>
                <a:cubicBezTo>
                  <a:pt x="260350" y="79058"/>
                  <a:pt x="260350" y="79058"/>
                  <a:pt x="260350" y="109538"/>
                </a:cubicBezTo>
                <a:cubicBezTo>
                  <a:pt x="260350" y="110808"/>
                  <a:pt x="260350" y="110808"/>
                  <a:pt x="261584" y="110808"/>
                </a:cubicBezTo>
                <a:cubicBezTo>
                  <a:pt x="261584" y="110808"/>
                  <a:pt x="261584" y="110808"/>
                  <a:pt x="280105" y="115888"/>
                </a:cubicBezTo>
                <a:cubicBezTo>
                  <a:pt x="280105" y="115888"/>
                  <a:pt x="281340" y="114618"/>
                  <a:pt x="281340" y="114618"/>
                </a:cubicBezTo>
                <a:cubicBezTo>
                  <a:pt x="281340" y="114618"/>
                  <a:pt x="282575" y="114618"/>
                  <a:pt x="282575" y="113348"/>
                </a:cubicBezTo>
                <a:cubicBezTo>
                  <a:pt x="282575" y="113348"/>
                  <a:pt x="282575" y="113348"/>
                  <a:pt x="282575" y="85408"/>
                </a:cubicBezTo>
                <a:cubicBezTo>
                  <a:pt x="282575" y="84138"/>
                  <a:pt x="281340" y="82868"/>
                  <a:pt x="281340" y="82868"/>
                </a:cubicBezTo>
                <a:cubicBezTo>
                  <a:pt x="281340" y="82868"/>
                  <a:pt x="281340" y="82868"/>
                  <a:pt x="262819" y="77788"/>
                </a:cubicBezTo>
                <a:cubicBezTo>
                  <a:pt x="261584" y="77788"/>
                  <a:pt x="261584" y="77788"/>
                  <a:pt x="260350" y="77788"/>
                </a:cubicBezTo>
                <a:close/>
                <a:moveTo>
                  <a:pt x="29210" y="63500"/>
                </a:moveTo>
                <a:cubicBezTo>
                  <a:pt x="29210" y="63500"/>
                  <a:pt x="29210" y="63500"/>
                  <a:pt x="12700" y="73731"/>
                </a:cubicBezTo>
                <a:cubicBezTo>
                  <a:pt x="12700" y="73731"/>
                  <a:pt x="12700" y="75009"/>
                  <a:pt x="12700" y="75009"/>
                </a:cubicBezTo>
                <a:cubicBezTo>
                  <a:pt x="12700" y="75009"/>
                  <a:pt x="12700" y="75009"/>
                  <a:pt x="12700" y="106980"/>
                </a:cubicBezTo>
                <a:cubicBezTo>
                  <a:pt x="12700" y="108259"/>
                  <a:pt x="12700" y="108259"/>
                  <a:pt x="12700" y="108259"/>
                </a:cubicBezTo>
                <a:cubicBezTo>
                  <a:pt x="13970" y="108259"/>
                  <a:pt x="13970" y="109538"/>
                  <a:pt x="13970" y="109538"/>
                </a:cubicBezTo>
                <a:cubicBezTo>
                  <a:pt x="13970" y="109538"/>
                  <a:pt x="15240" y="108259"/>
                  <a:pt x="15240" y="108259"/>
                </a:cubicBezTo>
                <a:cubicBezTo>
                  <a:pt x="15240" y="108259"/>
                  <a:pt x="15240" y="108259"/>
                  <a:pt x="31750" y="101865"/>
                </a:cubicBezTo>
                <a:cubicBezTo>
                  <a:pt x="31750" y="101865"/>
                  <a:pt x="31750" y="100586"/>
                  <a:pt x="31750" y="99307"/>
                </a:cubicBezTo>
                <a:lnTo>
                  <a:pt x="31750" y="66058"/>
                </a:lnTo>
                <a:cubicBezTo>
                  <a:pt x="31750" y="64779"/>
                  <a:pt x="31750" y="64779"/>
                  <a:pt x="31750" y="63500"/>
                </a:cubicBezTo>
                <a:cubicBezTo>
                  <a:pt x="30480" y="63500"/>
                  <a:pt x="30480" y="63500"/>
                  <a:pt x="29210" y="63500"/>
                </a:cubicBezTo>
                <a:close/>
                <a:moveTo>
                  <a:pt x="156868" y="47625"/>
                </a:moveTo>
                <a:cubicBezTo>
                  <a:pt x="155575" y="47625"/>
                  <a:pt x="155575" y="48920"/>
                  <a:pt x="155575" y="48920"/>
                </a:cubicBezTo>
                <a:cubicBezTo>
                  <a:pt x="155575" y="48920"/>
                  <a:pt x="155575" y="48920"/>
                  <a:pt x="155575" y="89067"/>
                </a:cubicBezTo>
                <a:cubicBezTo>
                  <a:pt x="155575" y="89067"/>
                  <a:pt x="156868" y="90363"/>
                  <a:pt x="156868" y="90363"/>
                </a:cubicBezTo>
                <a:cubicBezTo>
                  <a:pt x="156868" y="90363"/>
                  <a:pt x="156868" y="90363"/>
                  <a:pt x="187913" y="96838"/>
                </a:cubicBezTo>
                <a:cubicBezTo>
                  <a:pt x="187913" y="96838"/>
                  <a:pt x="189206" y="96838"/>
                  <a:pt x="189206" y="96838"/>
                </a:cubicBezTo>
                <a:cubicBezTo>
                  <a:pt x="189206" y="96838"/>
                  <a:pt x="189206" y="96838"/>
                  <a:pt x="190500" y="96838"/>
                </a:cubicBezTo>
                <a:cubicBezTo>
                  <a:pt x="190500" y="95543"/>
                  <a:pt x="190500" y="95543"/>
                  <a:pt x="190500" y="95543"/>
                </a:cubicBezTo>
                <a:cubicBezTo>
                  <a:pt x="190500" y="95543"/>
                  <a:pt x="190500" y="95543"/>
                  <a:pt x="190500" y="57986"/>
                </a:cubicBezTo>
                <a:cubicBezTo>
                  <a:pt x="190500" y="56691"/>
                  <a:pt x="190500" y="56691"/>
                  <a:pt x="189206" y="56691"/>
                </a:cubicBezTo>
                <a:cubicBezTo>
                  <a:pt x="189206" y="56691"/>
                  <a:pt x="189206" y="56691"/>
                  <a:pt x="158162" y="47625"/>
                </a:cubicBezTo>
                <a:cubicBezTo>
                  <a:pt x="156868" y="47625"/>
                  <a:pt x="156868" y="47625"/>
                  <a:pt x="156868" y="47625"/>
                </a:cubicBezTo>
                <a:close/>
                <a:moveTo>
                  <a:pt x="73629" y="34925"/>
                </a:moveTo>
                <a:cubicBezTo>
                  <a:pt x="73629" y="34925"/>
                  <a:pt x="73629" y="34925"/>
                  <a:pt x="49212" y="50511"/>
                </a:cubicBezTo>
                <a:cubicBezTo>
                  <a:pt x="49212" y="50511"/>
                  <a:pt x="49212" y="50511"/>
                  <a:pt x="49212" y="51810"/>
                </a:cubicBezTo>
                <a:cubicBezTo>
                  <a:pt x="49212" y="51810"/>
                  <a:pt x="49212" y="51810"/>
                  <a:pt x="49212" y="90776"/>
                </a:cubicBezTo>
                <a:cubicBezTo>
                  <a:pt x="49212" y="90776"/>
                  <a:pt x="49212" y="92075"/>
                  <a:pt x="49212" y="92075"/>
                </a:cubicBezTo>
                <a:cubicBezTo>
                  <a:pt x="50497" y="92075"/>
                  <a:pt x="50497" y="92075"/>
                  <a:pt x="50497" y="92075"/>
                </a:cubicBezTo>
                <a:cubicBezTo>
                  <a:pt x="50497" y="92075"/>
                  <a:pt x="51782" y="92075"/>
                  <a:pt x="51782" y="92075"/>
                </a:cubicBezTo>
                <a:cubicBezTo>
                  <a:pt x="51782" y="92075"/>
                  <a:pt x="51782" y="92075"/>
                  <a:pt x="76200" y="81684"/>
                </a:cubicBezTo>
                <a:cubicBezTo>
                  <a:pt x="76200" y="80385"/>
                  <a:pt x="76200" y="80385"/>
                  <a:pt x="76200" y="79086"/>
                </a:cubicBezTo>
                <a:lnTo>
                  <a:pt x="76200" y="36224"/>
                </a:lnTo>
                <a:cubicBezTo>
                  <a:pt x="76200" y="36224"/>
                  <a:pt x="76200" y="34925"/>
                  <a:pt x="76200" y="34925"/>
                </a:cubicBezTo>
                <a:cubicBezTo>
                  <a:pt x="74915" y="34925"/>
                  <a:pt x="74915" y="34925"/>
                  <a:pt x="73629" y="34925"/>
                </a:cubicBezTo>
                <a:close/>
                <a:moveTo>
                  <a:pt x="100012" y="30163"/>
                </a:moveTo>
                <a:cubicBezTo>
                  <a:pt x="100012" y="31455"/>
                  <a:pt x="100012" y="31455"/>
                  <a:pt x="100012" y="32747"/>
                </a:cubicBezTo>
                <a:cubicBezTo>
                  <a:pt x="100012" y="32747"/>
                  <a:pt x="100012" y="32747"/>
                  <a:pt x="100012" y="76681"/>
                </a:cubicBezTo>
                <a:cubicBezTo>
                  <a:pt x="100012" y="76681"/>
                  <a:pt x="100012" y="77973"/>
                  <a:pt x="101311" y="77973"/>
                </a:cubicBezTo>
                <a:cubicBezTo>
                  <a:pt x="101311" y="77973"/>
                  <a:pt x="101311" y="77973"/>
                  <a:pt x="140277" y="85726"/>
                </a:cubicBezTo>
                <a:cubicBezTo>
                  <a:pt x="140277" y="85726"/>
                  <a:pt x="141576" y="85726"/>
                  <a:pt x="141576" y="85726"/>
                </a:cubicBezTo>
                <a:cubicBezTo>
                  <a:pt x="141576" y="85726"/>
                  <a:pt x="142875" y="84434"/>
                  <a:pt x="142875" y="84434"/>
                </a:cubicBezTo>
                <a:lnTo>
                  <a:pt x="142875" y="43085"/>
                </a:lnTo>
                <a:cubicBezTo>
                  <a:pt x="142875" y="43085"/>
                  <a:pt x="141576" y="41792"/>
                  <a:pt x="141576" y="41792"/>
                </a:cubicBezTo>
                <a:cubicBezTo>
                  <a:pt x="141576" y="41792"/>
                  <a:pt x="141576" y="41792"/>
                  <a:pt x="102610" y="30163"/>
                </a:cubicBezTo>
                <a:cubicBezTo>
                  <a:pt x="101311" y="30163"/>
                  <a:pt x="101311" y="30163"/>
                  <a:pt x="100012" y="30163"/>
                </a:cubicBezTo>
                <a:close/>
                <a:moveTo>
                  <a:pt x="87846" y="0"/>
                </a:moveTo>
                <a:cubicBezTo>
                  <a:pt x="89138" y="0"/>
                  <a:pt x="90430" y="0"/>
                  <a:pt x="90430" y="0"/>
                </a:cubicBezTo>
                <a:cubicBezTo>
                  <a:pt x="90430" y="0"/>
                  <a:pt x="90430" y="0"/>
                  <a:pt x="204113" y="37667"/>
                </a:cubicBezTo>
                <a:cubicBezTo>
                  <a:pt x="206696" y="38966"/>
                  <a:pt x="207988" y="40265"/>
                  <a:pt x="207988" y="42863"/>
                </a:cubicBezTo>
                <a:cubicBezTo>
                  <a:pt x="207988" y="42863"/>
                  <a:pt x="207988" y="42863"/>
                  <a:pt x="207988" y="70139"/>
                </a:cubicBezTo>
                <a:cubicBezTo>
                  <a:pt x="207988" y="70139"/>
                  <a:pt x="207988" y="70139"/>
                  <a:pt x="248036" y="54552"/>
                </a:cubicBezTo>
                <a:cubicBezTo>
                  <a:pt x="248036" y="54552"/>
                  <a:pt x="249328" y="53253"/>
                  <a:pt x="250619" y="53253"/>
                </a:cubicBezTo>
                <a:cubicBezTo>
                  <a:pt x="251911" y="53253"/>
                  <a:pt x="251911" y="53253"/>
                  <a:pt x="251911" y="53253"/>
                </a:cubicBezTo>
                <a:cubicBezTo>
                  <a:pt x="251911" y="53253"/>
                  <a:pt x="251911" y="53253"/>
                  <a:pt x="315213" y="74035"/>
                </a:cubicBezTo>
                <a:cubicBezTo>
                  <a:pt x="317796" y="75334"/>
                  <a:pt x="319088" y="77932"/>
                  <a:pt x="319088" y="80530"/>
                </a:cubicBezTo>
                <a:cubicBezTo>
                  <a:pt x="319088" y="80530"/>
                  <a:pt x="319088" y="80530"/>
                  <a:pt x="319088" y="266267"/>
                </a:cubicBezTo>
                <a:cubicBezTo>
                  <a:pt x="319088" y="268865"/>
                  <a:pt x="317796" y="271463"/>
                  <a:pt x="315213" y="271463"/>
                </a:cubicBezTo>
                <a:cubicBezTo>
                  <a:pt x="315213" y="271463"/>
                  <a:pt x="315213" y="271463"/>
                  <a:pt x="251911" y="287049"/>
                </a:cubicBezTo>
                <a:cubicBezTo>
                  <a:pt x="251911" y="287049"/>
                  <a:pt x="251911" y="287049"/>
                  <a:pt x="204113" y="300038"/>
                </a:cubicBezTo>
                <a:cubicBezTo>
                  <a:pt x="204113" y="300038"/>
                  <a:pt x="204113" y="300038"/>
                  <a:pt x="89138" y="328613"/>
                </a:cubicBezTo>
                <a:cubicBezTo>
                  <a:pt x="89138" y="328613"/>
                  <a:pt x="89138" y="328613"/>
                  <a:pt x="87846" y="328613"/>
                </a:cubicBezTo>
                <a:cubicBezTo>
                  <a:pt x="86554" y="328613"/>
                  <a:pt x="85262" y="328613"/>
                  <a:pt x="85262" y="328613"/>
                </a:cubicBezTo>
                <a:cubicBezTo>
                  <a:pt x="85262" y="328613"/>
                  <a:pt x="85262" y="328613"/>
                  <a:pt x="2583" y="281854"/>
                </a:cubicBezTo>
                <a:cubicBezTo>
                  <a:pt x="0" y="281854"/>
                  <a:pt x="0" y="279256"/>
                  <a:pt x="0" y="277957"/>
                </a:cubicBezTo>
                <a:cubicBezTo>
                  <a:pt x="0" y="277957"/>
                  <a:pt x="0" y="277957"/>
                  <a:pt x="0" y="64943"/>
                </a:cubicBezTo>
                <a:cubicBezTo>
                  <a:pt x="0" y="63644"/>
                  <a:pt x="0" y="62346"/>
                  <a:pt x="1292" y="61047"/>
                </a:cubicBezTo>
                <a:cubicBezTo>
                  <a:pt x="1292" y="61047"/>
                  <a:pt x="1292" y="61047"/>
                  <a:pt x="85262" y="1299"/>
                </a:cubicBezTo>
                <a:cubicBezTo>
                  <a:pt x="85262" y="1299"/>
                  <a:pt x="86554" y="0"/>
                  <a:pt x="878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10146665" y="3923030"/>
            <a:ext cx="1646555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200" dirty="0">
                <a:solidFill>
                  <a:schemeClr val="accent1"/>
                </a:solidFill>
              </a:rPr>
              <a:t>软件</a:t>
            </a:r>
            <a:r>
              <a:rPr lang="zh-CN" altLang="en-US" sz="1200" dirty="0">
                <a:solidFill>
                  <a:schemeClr val="accent1"/>
                </a:solidFill>
              </a:rPr>
              <a:t>服务工程汇报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82905"/>
            <a:ext cx="3145155" cy="569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矩形 1"/>
          <p:cNvSpPr/>
          <p:nvPr/>
        </p:nvSpPr>
        <p:spPr>
          <a:xfrm>
            <a:off x="482602" y="2"/>
            <a:ext cx="622300" cy="11049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文本框 3"/>
          <p:cNvSpPr txBox="1"/>
          <p:nvPr/>
        </p:nvSpPr>
        <p:spPr>
          <a:xfrm>
            <a:off x="1263650" y="404495"/>
            <a:ext cx="1881505" cy="9531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buClrTx/>
              <a:buSzTx/>
              <a:buFontTx/>
            </a:pP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节点API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椭圆 4"/>
          <p:cNvSpPr/>
          <p:nvPr/>
        </p:nvSpPr>
        <p:spPr>
          <a:xfrm>
            <a:off x="638443" y="510543"/>
            <a:ext cx="310616" cy="310615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1105069" y="1131648"/>
            <a:ext cx="3220085" cy="460375"/>
          </a:xfrm>
          <a:prstGeom prst="rect">
            <a:avLst/>
          </a:prstGeom>
        </p:spPr>
        <p:txBody>
          <a:bodyPr wrap="none">
            <a:spAutoFit/>
          </a:bodyPr>
          <a:p>
            <a:pPr algn="l">
              <a:buClrTx/>
              <a:buSzTx/>
              <a:buFontTx/>
            </a:pPr>
            <a:r>
              <a:rPr lang="zh-CN" altLang="en-US" sz="2400" b="1" noProof="0" dirty="0">
                <a:ln>
                  <a:noFill/>
                </a:ln>
                <a:solidFill>
                  <a:srgbClr val="58667E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节点</a:t>
            </a:r>
            <a:r>
              <a:rPr lang="zh-CN" altLang="en-US" sz="2400" b="1" noProof="0" dirty="0">
                <a:ln>
                  <a:noFill/>
                </a:ln>
                <a:solidFill>
                  <a:srgbClr val="58667E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三：</a:t>
            </a:r>
            <a:r>
              <a:rPr lang="en-US" altLang="zh-CN" sz="2400" b="1" noProof="0" dirty="0">
                <a:ln>
                  <a:noFill/>
                </a:ln>
                <a:solidFill>
                  <a:srgbClr val="58667E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service-</a:t>
            </a:r>
            <a:r>
              <a:rPr lang="en-US" altLang="zh-CN" sz="2400" b="1" noProof="0" dirty="0">
                <a:ln>
                  <a:noFill/>
                </a:ln>
                <a:solidFill>
                  <a:srgbClr val="58667E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sort</a:t>
            </a:r>
            <a:endParaRPr lang="en-US" altLang="zh-CN" sz="2400" b="1" noProof="0" dirty="0">
              <a:ln>
                <a:noFill/>
              </a:ln>
              <a:solidFill>
                <a:srgbClr val="58667E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49325" y="1656080"/>
            <a:ext cx="5146675" cy="501777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6595745" y="2427605"/>
            <a:ext cx="352425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tx1"/>
                </a:solidFill>
              </a:rPr>
              <a:t>主要</a:t>
            </a:r>
            <a:r>
              <a:rPr lang="en-US" altLang="zh-CN" sz="2400" b="1">
                <a:solidFill>
                  <a:schemeClr val="tx1"/>
                </a:solidFill>
              </a:rPr>
              <a:t>API:</a:t>
            </a:r>
            <a:endParaRPr lang="en-US" altLang="zh-CN" sz="2400" b="1">
              <a:solidFill>
                <a:schemeClr val="tx1"/>
              </a:solidFill>
            </a:endParaRPr>
          </a:p>
          <a:p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</a:rPr>
              <a:t>1</a:t>
            </a:r>
            <a:r>
              <a:rPr lang="zh-CN" altLang="en-US" b="1">
                <a:solidFill>
                  <a:schemeClr val="tx1"/>
                </a:solidFill>
              </a:rPr>
              <a:t>、分类表的增删查改</a:t>
            </a:r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</a:rPr>
              <a:t>2</a:t>
            </a:r>
            <a:r>
              <a:rPr lang="zh-CN" altLang="en-US" b="1">
                <a:solidFill>
                  <a:schemeClr val="tx1"/>
                </a:solidFill>
              </a:rPr>
              <a:t>、根据分类</a:t>
            </a:r>
            <a:r>
              <a:rPr lang="en-US" altLang="zh-CN" b="1">
                <a:solidFill>
                  <a:schemeClr val="tx1"/>
                </a:solidFill>
              </a:rPr>
              <a:t>id</a:t>
            </a:r>
            <a:r>
              <a:rPr lang="zh-CN" altLang="en-US" b="1">
                <a:solidFill>
                  <a:schemeClr val="tx1"/>
                </a:solidFill>
              </a:rPr>
              <a:t>进行分类信息获取</a:t>
            </a:r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</a:rPr>
              <a:t>3</a:t>
            </a:r>
            <a:r>
              <a:rPr lang="zh-CN" altLang="en-US" b="1">
                <a:solidFill>
                  <a:schemeClr val="tx1"/>
                </a:solidFill>
              </a:rPr>
              <a:t>、将用户主页的所有课程信息按照不同分类进行结构封装</a:t>
            </a:r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</a:rPr>
              <a:t>4</a:t>
            </a:r>
            <a:r>
              <a:rPr lang="zh-CN" altLang="en-US" b="1">
                <a:solidFill>
                  <a:schemeClr val="tx1"/>
                </a:solidFill>
              </a:rPr>
              <a:t>、用户主页轮播图数据返回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82905"/>
            <a:ext cx="4528820" cy="569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矩形 1"/>
          <p:cNvSpPr/>
          <p:nvPr/>
        </p:nvSpPr>
        <p:spPr>
          <a:xfrm>
            <a:off x="482602" y="2"/>
            <a:ext cx="622300" cy="11049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文本框 3"/>
          <p:cNvSpPr txBox="1"/>
          <p:nvPr/>
        </p:nvSpPr>
        <p:spPr>
          <a:xfrm>
            <a:off x="1263394" y="404237"/>
            <a:ext cx="3265170" cy="1383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buClrTx/>
              <a:buSzTx/>
              <a:buFontTx/>
            </a:pP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业务流程及API协作</a:t>
            </a:r>
            <a:endParaRPr kumimoji="0" lang="zh-CN" altLang="en-US" sz="2800" b="1" i="0" u="none" strike="noStrike" kern="1200" cap="none" spc="0" normalizeH="0" baseline="0" dirty="0">
              <a:solidFill>
                <a:schemeClr val="bg1"/>
              </a:solidFill>
              <a:cs typeface="+mn-cs"/>
            </a:endParaRPr>
          </a:p>
          <a:p>
            <a:pPr algn="l">
              <a:buClrTx/>
              <a:buSzTx/>
              <a:buFontTx/>
            </a:pPr>
            <a:endParaRPr lang="zh-CN" altLang="en-US" sz="2800" b="1" dirty="0">
              <a:solidFill>
                <a:schemeClr val="bg1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椭圆 4"/>
          <p:cNvSpPr/>
          <p:nvPr/>
        </p:nvSpPr>
        <p:spPr>
          <a:xfrm>
            <a:off x="638443" y="510543"/>
            <a:ext cx="310616" cy="310615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288280" y="1762125"/>
            <a:ext cx="4533265" cy="47834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52830" y="1661795"/>
            <a:ext cx="2872105" cy="4883785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1052830" y="1042035"/>
            <a:ext cx="3020695" cy="530225"/>
          </a:xfrm>
          <a:prstGeom prst="rect">
            <a:avLst/>
          </a:prstGeom>
        </p:spPr>
        <p:txBody>
          <a:bodyPr wrap="none">
            <a:noAutofit/>
          </a:bodyPr>
          <a:p>
            <a:pPr algn="l">
              <a:buClrTx/>
              <a:buSzTx/>
              <a:buFontTx/>
            </a:pPr>
            <a:r>
              <a:rPr lang="zh-CN" altLang="en-US" sz="2400" b="1" noProof="0" dirty="0">
                <a:ln>
                  <a:noFill/>
                </a:ln>
                <a:solidFill>
                  <a:srgbClr val="58667E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管理员新增</a:t>
            </a:r>
            <a:r>
              <a:rPr lang="zh-CN" altLang="en-US" sz="2400" b="1" noProof="0" dirty="0">
                <a:ln>
                  <a:noFill/>
                </a:ln>
                <a:solidFill>
                  <a:srgbClr val="58667E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课程</a:t>
            </a:r>
            <a:endParaRPr lang="zh-CN" altLang="en-US" sz="2400" b="1" noProof="0" dirty="0">
              <a:ln>
                <a:noFill/>
              </a:ln>
              <a:solidFill>
                <a:srgbClr val="58667E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4687570" y="918210"/>
            <a:ext cx="5957570" cy="743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管理员端多为对数据的单一管理，跨服务的业务逻辑较少。下图为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课程树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结构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82905"/>
            <a:ext cx="4528820" cy="569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矩形 1"/>
          <p:cNvSpPr/>
          <p:nvPr/>
        </p:nvSpPr>
        <p:spPr>
          <a:xfrm>
            <a:off x="482602" y="2"/>
            <a:ext cx="622300" cy="11049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文本框 3"/>
          <p:cNvSpPr txBox="1"/>
          <p:nvPr/>
        </p:nvSpPr>
        <p:spPr>
          <a:xfrm>
            <a:off x="1263394" y="404237"/>
            <a:ext cx="3265170" cy="1383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buClrTx/>
              <a:buSzTx/>
              <a:buFontTx/>
            </a:pP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业务流程及API协作</a:t>
            </a:r>
            <a:endParaRPr kumimoji="0" lang="zh-CN" altLang="en-US" sz="2800" b="1" i="0" u="none" strike="noStrike" kern="1200" cap="none" spc="0" normalizeH="0" baseline="0" dirty="0">
              <a:solidFill>
                <a:schemeClr val="bg1"/>
              </a:solidFill>
              <a:cs typeface="+mn-cs"/>
            </a:endParaRPr>
          </a:p>
          <a:p>
            <a:pPr algn="l">
              <a:buClrTx/>
              <a:buSzTx/>
              <a:buFontTx/>
            </a:pPr>
            <a:endParaRPr lang="zh-CN" altLang="en-US" sz="2800" b="1" dirty="0">
              <a:solidFill>
                <a:schemeClr val="bg1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椭圆 4"/>
          <p:cNvSpPr/>
          <p:nvPr/>
        </p:nvSpPr>
        <p:spPr>
          <a:xfrm>
            <a:off x="638443" y="510543"/>
            <a:ext cx="310616" cy="310615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41215" y="2160905"/>
            <a:ext cx="7458075" cy="4003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8175" y="1713865"/>
            <a:ext cx="3729355" cy="477393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1454319" y="1158953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p>
            <a:pPr algn="l">
              <a:buClrTx/>
              <a:buSzTx/>
              <a:buFontTx/>
            </a:pPr>
            <a:r>
              <a:rPr lang="zh-CN" altLang="en-US" sz="2400" b="1" noProof="0" dirty="0">
                <a:ln>
                  <a:noFill/>
                </a:ln>
                <a:solidFill>
                  <a:srgbClr val="58667E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用户</a:t>
            </a:r>
            <a:r>
              <a:rPr lang="zh-CN" altLang="en-US" sz="2400" b="1" noProof="0" dirty="0">
                <a:ln>
                  <a:noFill/>
                </a:ln>
                <a:solidFill>
                  <a:srgbClr val="58667E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主要功能</a:t>
            </a:r>
            <a:endParaRPr lang="zh-CN" altLang="en-US" sz="2400" b="1" noProof="0" dirty="0">
              <a:ln>
                <a:noFill/>
              </a:ln>
              <a:solidFill>
                <a:srgbClr val="58667E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4528820" y="1419860"/>
            <a:ext cx="63360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课程分类主页面（按照分类将课程进行展示）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82905"/>
            <a:ext cx="4528820" cy="569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矩形 1"/>
          <p:cNvSpPr/>
          <p:nvPr/>
        </p:nvSpPr>
        <p:spPr>
          <a:xfrm>
            <a:off x="482602" y="2"/>
            <a:ext cx="622300" cy="11049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文本框 3"/>
          <p:cNvSpPr txBox="1"/>
          <p:nvPr/>
        </p:nvSpPr>
        <p:spPr>
          <a:xfrm>
            <a:off x="1263394" y="404237"/>
            <a:ext cx="3265170" cy="1383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buClrTx/>
              <a:buSzTx/>
              <a:buFontTx/>
            </a:pP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业务流程及API协作</a:t>
            </a:r>
            <a:endParaRPr kumimoji="0" lang="zh-CN" altLang="en-US" sz="2800" b="1" i="0" u="none" strike="noStrike" kern="1200" cap="none" spc="0" normalizeH="0" baseline="0" dirty="0">
              <a:solidFill>
                <a:schemeClr val="bg1"/>
              </a:solidFill>
              <a:cs typeface="+mn-cs"/>
            </a:endParaRPr>
          </a:p>
          <a:p>
            <a:pPr algn="l">
              <a:buClrTx/>
              <a:buSzTx/>
              <a:buFontTx/>
            </a:pPr>
            <a:endParaRPr lang="zh-CN" altLang="en-US" sz="2800" b="1" dirty="0">
              <a:solidFill>
                <a:schemeClr val="bg1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椭圆 4"/>
          <p:cNvSpPr/>
          <p:nvPr/>
        </p:nvSpPr>
        <p:spPr>
          <a:xfrm>
            <a:off x="638443" y="510543"/>
            <a:ext cx="310616" cy="310615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1535599" y="1327863"/>
            <a:ext cx="2316480" cy="460375"/>
          </a:xfrm>
          <a:prstGeom prst="rect">
            <a:avLst/>
          </a:prstGeom>
        </p:spPr>
        <p:txBody>
          <a:bodyPr wrap="none">
            <a:spAutoFit/>
          </a:bodyPr>
          <a:p>
            <a:pPr algn="l">
              <a:buClrTx/>
              <a:buSzTx/>
              <a:buFontTx/>
            </a:pPr>
            <a:r>
              <a:rPr lang="zh-CN" altLang="en-US" sz="2400" b="1" noProof="0" dirty="0">
                <a:ln>
                  <a:noFill/>
                </a:ln>
                <a:solidFill>
                  <a:srgbClr val="58667E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主页面信息</a:t>
            </a:r>
            <a:r>
              <a:rPr lang="zh-CN" altLang="en-US" sz="2400" b="1" noProof="0" dirty="0">
                <a:ln>
                  <a:noFill/>
                </a:ln>
                <a:solidFill>
                  <a:srgbClr val="58667E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展示</a:t>
            </a:r>
            <a:endParaRPr lang="zh-CN" altLang="en-US" sz="2400" b="1" noProof="0" dirty="0">
              <a:ln>
                <a:noFill/>
              </a:ln>
              <a:solidFill>
                <a:srgbClr val="58667E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82600" y="2163445"/>
            <a:ext cx="6247130" cy="32550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932295" y="821055"/>
            <a:ext cx="4086860" cy="5995035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7644130" y="32194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后端返回的数据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82905"/>
            <a:ext cx="4528820" cy="569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矩形 1"/>
          <p:cNvSpPr/>
          <p:nvPr/>
        </p:nvSpPr>
        <p:spPr>
          <a:xfrm>
            <a:off x="482602" y="2"/>
            <a:ext cx="622300" cy="11049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文本框 3"/>
          <p:cNvSpPr txBox="1"/>
          <p:nvPr/>
        </p:nvSpPr>
        <p:spPr>
          <a:xfrm>
            <a:off x="1263394" y="404237"/>
            <a:ext cx="3265170" cy="1383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buClrTx/>
              <a:buSzTx/>
              <a:buFontTx/>
            </a:pP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业务流程及API协作</a:t>
            </a:r>
            <a:endParaRPr kumimoji="0" lang="zh-CN" altLang="en-US" sz="2800" b="1" i="0" u="none" strike="noStrike" kern="1200" cap="none" spc="0" normalizeH="0" baseline="0" dirty="0">
              <a:solidFill>
                <a:schemeClr val="bg1"/>
              </a:solidFill>
              <a:cs typeface="+mn-cs"/>
            </a:endParaRPr>
          </a:p>
          <a:p>
            <a:pPr algn="l">
              <a:buClrTx/>
              <a:buSzTx/>
              <a:buFontTx/>
            </a:pPr>
            <a:endParaRPr lang="zh-CN" altLang="en-US" sz="2800" b="1" dirty="0">
              <a:solidFill>
                <a:schemeClr val="bg1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椭圆 4"/>
          <p:cNvSpPr/>
          <p:nvPr/>
        </p:nvSpPr>
        <p:spPr>
          <a:xfrm>
            <a:off x="638443" y="510543"/>
            <a:ext cx="310616" cy="310615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1818809" y="1722833"/>
            <a:ext cx="2621280" cy="460375"/>
          </a:xfrm>
          <a:prstGeom prst="rect">
            <a:avLst/>
          </a:prstGeom>
        </p:spPr>
        <p:txBody>
          <a:bodyPr wrap="none">
            <a:spAutoFit/>
          </a:bodyPr>
          <a:p>
            <a:pPr algn="l">
              <a:buClrTx/>
              <a:buSzTx/>
              <a:buFontTx/>
            </a:pPr>
            <a:r>
              <a:rPr lang="zh-CN" altLang="en-US" sz="2400" b="1" noProof="0" dirty="0">
                <a:ln>
                  <a:noFill/>
                </a:ln>
                <a:solidFill>
                  <a:srgbClr val="58667E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课程</a:t>
            </a:r>
            <a:r>
              <a:rPr lang="zh-CN" altLang="en-US" sz="2400" b="1" noProof="0" dirty="0">
                <a:ln>
                  <a:noFill/>
                </a:ln>
                <a:solidFill>
                  <a:srgbClr val="58667E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详情信息</a:t>
            </a:r>
            <a:r>
              <a:rPr lang="zh-CN" altLang="en-US" sz="2400" b="1" noProof="0" dirty="0">
                <a:ln>
                  <a:noFill/>
                </a:ln>
                <a:solidFill>
                  <a:srgbClr val="58667E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展示</a:t>
            </a:r>
            <a:endParaRPr lang="zh-CN" altLang="en-US" sz="2400" b="1" noProof="0" dirty="0">
              <a:ln>
                <a:noFill/>
              </a:ln>
              <a:solidFill>
                <a:srgbClr val="58667E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82955" y="2611120"/>
            <a:ext cx="4681855" cy="36023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840730" y="1664970"/>
            <a:ext cx="5871845" cy="464439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7131685" y="116903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课程详情页面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503988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327917" y="2365050"/>
            <a:ext cx="2895600" cy="912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5335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核心</a:t>
            </a:r>
            <a:r>
              <a:rPr lang="zh-CN" altLang="en-US" sz="5335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功能</a:t>
            </a:r>
            <a:endParaRPr lang="zh-CN" altLang="en-US" sz="5335" b="1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93157" y="3862201"/>
            <a:ext cx="1654707" cy="410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三部分</a:t>
            </a:r>
            <a:endParaRPr lang="zh-CN" altLang="en-US" sz="26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017043" y="1928533"/>
            <a:ext cx="1734808" cy="1734808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0" name="KSO_Shape"/>
            <p:cNvSpPr/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82905"/>
            <a:ext cx="4528820" cy="569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矩形 1"/>
          <p:cNvSpPr/>
          <p:nvPr/>
        </p:nvSpPr>
        <p:spPr>
          <a:xfrm>
            <a:off x="482602" y="2"/>
            <a:ext cx="622300" cy="11049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文本框 3"/>
          <p:cNvSpPr txBox="1"/>
          <p:nvPr/>
        </p:nvSpPr>
        <p:spPr>
          <a:xfrm>
            <a:off x="1263394" y="404237"/>
            <a:ext cx="3027680" cy="9531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buClrTx/>
              <a:buSzTx/>
              <a:buFontTx/>
            </a:pP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部分功能代码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展示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椭圆 4"/>
          <p:cNvSpPr/>
          <p:nvPr/>
        </p:nvSpPr>
        <p:spPr>
          <a:xfrm>
            <a:off x="638443" y="510543"/>
            <a:ext cx="310616" cy="310615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43750" y="1868170"/>
            <a:ext cx="4658995" cy="474091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8053705" y="1104900"/>
            <a:ext cx="3821430" cy="424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网关路由规则</a:t>
            </a:r>
            <a:endParaRPr lang="zh-CN" altLang="en-US" sz="2800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4635" y="2075180"/>
            <a:ext cx="6351905" cy="432752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1932940" y="1566545"/>
            <a:ext cx="3821430" cy="424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树形</a:t>
            </a:r>
            <a:r>
              <a:rPr lang="zh-CN" altLang="en-US" sz="2400"/>
              <a:t>结构封装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82905"/>
            <a:ext cx="4528820" cy="569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矩形 1"/>
          <p:cNvSpPr/>
          <p:nvPr/>
        </p:nvSpPr>
        <p:spPr>
          <a:xfrm>
            <a:off x="482602" y="2"/>
            <a:ext cx="622300" cy="11049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文本框 3"/>
          <p:cNvSpPr txBox="1"/>
          <p:nvPr/>
        </p:nvSpPr>
        <p:spPr>
          <a:xfrm>
            <a:off x="1263394" y="404237"/>
            <a:ext cx="3027680" cy="9531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buClrTx/>
              <a:buSzTx/>
              <a:buFontTx/>
            </a:pP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部分功能代码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展示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椭圆 4"/>
          <p:cNvSpPr/>
          <p:nvPr/>
        </p:nvSpPr>
        <p:spPr>
          <a:xfrm>
            <a:off x="638443" y="510543"/>
            <a:ext cx="310616" cy="310615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7815" y="1680845"/>
            <a:ext cx="5638800" cy="471805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1290320" y="1102995"/>
            <a:ext cx="3837305" cy="427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/>
              <a:t>返回各个分类下的课程</a:t>
            </a:r>
            <a:r>
              <a:rPr lang="zh-CN" altLang="en-US" sz="2000"/>
              <a:t>集合</a:t>
            </a:r>
            <a:endParaRPr lang="zh-CN" altLang="en-US" sz="2000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428105" y="1266190"/>
            <a:ext cx="5269865" cy="5264150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7741285" y="82105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oss</a:t>
            </a:r>
            <a:r>
              <a:rPr lang="zh-CN" altLang="en-US" sz="2000"/>
              <a:t>上传</a:t>
            </a:r>
            <a:r>
              <a:rPr lang="zh-CN" altLang="en-US" sz="2000"/>
              <a:t>内容封装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82905"/>
            <a:ext cx="4528820" cy="569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矩形 1"/>
          <p:cNvSpPr/>
          <p:nvPr/>
        </p:nvSpPr>
        <p:spPr>
          <a:xfrm>
            <a:off x="482602" y="2"/>
            <a:ext cx="622300" cy="11049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文本框 3"/>
          <p:cNvSpPr txBox="1"/>
          <p:nvPr/>
        </p:nvSpPr>
        <p:spPr>
          <a:xfrm>
            <a:off x="1263394" y="404237"/>
            <a:ext cx="3027680" cy="9531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buClrTx/>
              <a:buSzTx/>
              <a:buFontTx/>
            </a:pP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部分功能代码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展示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椭圆 4"/>
          <p:cNvSpPr/>
          <p:nvPr/>
        </p:nvSpPr>
        <p:spPr>
          <a:xfrm>
            <a:off x="638443" y="510543"/>
            <a:ext cx="310616" cy="310615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34025" y="1651635"/>
            <a:ext cx="6657975" cy="4840605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6573520" y="1013460"/>
            <a:ext cx="5410200" cy="469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根据筛选条件返回课程章节</a:t>
            </a:r>
            <a:r>
              <a:rPr lang="zh-CN" altLang="en-US" sz="2400"/>
              <a:t>集合</a:t>
            </a:r>
            <a:endParaRPr lang="zh-CN" altLang="en-US" sz="240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5885" y="2235835"/>
            <a:ext cx="5363845" cy="327279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1104900" y="1562100"/>
            <a:ext cx="4156075" cy="469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带有事务的课程信息</a:t>
            </a:r>
            <a:r>
              <a:rPr lang="zh-CN" altLang="en-US" sz="2400"/>
              <a:t>更新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503988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327917" y="2365050"/>
            <a:ext cx="4930140" cy="912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5335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服务观测与治理</a:t>
            </a:r>
            <a:endParaRPr lang="zh-CN" altLang="en-US" sz="5335" b="1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93157" y="3862201"/>
            <a:ext cx="1654707" cy="410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四部分</a:t>
            </a:r>
            <a:endParaRPr lang="zh-CN" altLang="en-US" sz="26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017043" y="1928533"/>
            <a:ext cx="1734808" cy="1734808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0" name="KSO_Shape"/>
            <p:cNvSpPr/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TextBox 14"/>
          <p:cNvSpPr txBox="1"/>
          <p:nvPr/>
        </p:nvSpPr>
        <p:spPr>
          <a:xfrm>
            <a:off x="5856134" y="4062251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方正兰亭细黑_GBK" pitchFamily="2" charset="-122"/>
                <a:ea typeface="方正兰亭细黑_GBK" pitchFamily="2" charset="-122"/>
              </a:rPr>
              <a:t>服务</a:t>
            </a:r>
            <a:r>
              <a:rPr lang="zh-CN" altLang="en-US" sz="2400" dirty="0">
                <a:latin typeface="方正兰亭细黑_GBK" pitchFamily="2" charset="-122"/>
                <a:ea typeface="方正兰亭细黑_GBK" pitchFamily="2" charset="-122"/>
              </a:rPr>
              <a:t>发布</a:t>
            </a:r>
            <a:endParaRPr lang="zh-CN" altLang="en-US" sz="24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464287" y="4098915"/>
            <a:ext cx="366369" cy="3663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1A3F6C"/>
              </a:solidFill>
            </a:endParaRPr>
          </a:p>
        </p:txBody>
      </p:sp>
      <p:sp>
        <p:nvSpPr>
          <p:cNvPr id="37" name="TextBox 27"/>
          <p:cNvSpPr txBox="1"/>
          <p:nvPr/>
        </p:nvSpPr>
        <p:spPr>
          <a:xfrm>
            <a:off x="5856134" y="461653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方正兰亭细黑_GBK" pitchFamily="2" charset="-122"/>
                <a:ea typeface="方正兰亭细黑_GBK" pitchFamily="2" charset="-122"/>
              </a:rPr>
              <a:t>负载均衡</a:t>
            </a:r>
            <a:endParaRPr lang="zh-CN" altLang="en-US" sz="24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5464287" y="4653202"/>
            <a:ext cx="366369" cy="3663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1A3F6C"/>
              </a:solidFill>
            </a:endParaRPr>
          </a:p>
        </p:txBody>
      </p:sp>
      <p:sp>
        <p:nvSpPr>
          <p:cNvPr id="6" name="TextBox 14"/>
          <p:cNvSpPr txBox="1"/>
          <p:nvPr>
            <p:custDataLst>
              <p:tags r:id="rId1"/>
            </p:custDataLst>
          </p:nvPr>
        </p:nvSpPr>
        <p:spPr>
          <a:xfrm>
            <a:off x="5856134" y="5214776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>
                <a:latin typeface="方正兰亭细黑_GBK" pitchFamily="2" charset="-122"/>
                <a:ea typeface="方正兰亭细黑_GBK" pitchFamily="2" charset="-122"/>
              </a:rPr>
              <a:t>熔断与</a:t>
            </a:r>
            <a:r>
              <a:rPr lang="zh-CN" altLang="en-US" sz="2400" dirty="0">
                <a:latin typeface="方正兰亭细黑_GBK" pitchFamily="2" charset="-122"/>
                <a:ea typeface="方正兰亭细黑_GBK" pitchFamily="2" charset="-122"/>
              </a:rPr>
              <a:t>降级</a:t>
            </a:r>
            <a:endParaRPr lang="zh-CN" altLang="en-US" sz="24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7" name="椭圆 6"/>
          <p:cNvSpPr/>
          <p:nvPr>
            <p:custDataLst>
              <p:tags r:id="rId2"/>
            </p:custDataLst>
          </p:nvPr>
        </p:nvSpPr>
        <p:spPr>
          <a:xfrm>
            <a:off x="5464287" y="5251440"/>
            <a:ext cx="366369" cy="3663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solidFill>
                <a:srgbClr val="1A3F6C"/>
              </a:solidFill>
            </a:endParaRPr>
          </a:p>
        </p:txBody>
      </p:sp>
      <p:sp>
        <p:nvSpPr>
          <p:cNvPr id="9" name="TextBox 27"/>
          <p:cNvSpPr txBox="1"/>
          <p:nvPr>
            <p:custDataLst>
              <p:tags r:id="rId3"/>
            </p:custDataLst>
          </p:nvPr>
        </p:nvSpPr>
        <p:spPr>
          <a:xfrm>
            <a:off x="5856134" y="5769063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>
                <a:latin typeface="方正兰亭细黑_GBK" pitchFamily="2" charset="-122"/>
                <a:ea typeface="方正兰亭细黑_GBK" pitchFamily="2" charset="-122"/>
              </a:rPr>
              <a:t>灰度</a:t>
            </a:r>
            <a:r>
              <a:rPr lang="zh-CN" altLang="en-US" sz="2400" dirty="0">
                <a:latin typeface="方正兰亭细黑_GBK" pitchFamily="2" charset="-122"/>
                <a:ea typeface="方正兰亭细黑_GBK" pitchFamily="2" charset="-122"/>
              </a:rPr>
              <a:t>发布</a:t>
            </a:r>
            <a:endParaRPr lang="zh-CN" altLang="en-US" sz="24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4"/>
            </p:custDataLst>
          </p:nvPr>
        </p:nvSpPr>
        <p:spPr>
          <a:xfrm>
            <a:off x="5464287" y="5805727"/>
            <a:ext cx="366369" cy="3663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solidFill>
                <a:srgbClr val="1A3F6C"/>
              </a:solidFill>
            </a:endParaRPr>
          </a:p>
        </p:txBody>
      </p:sp>
      <p:sp>
        <p:nvSpPr>
          <p:cNvPr id="13" name="TextBox 27"/>
          <p:cNvSpPr txBox="1"/>
          <p:nvPr>
            <p:custDataLst>
              <p:tags r:id="rId5"/>
            </p:custDataLst>
          </p:nvPr>
        </p:nvSpPr>
        <p:spPr>
          <a:xfrm>
            <a:off x="5830734" y="3507828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>
                <a:latin typeface="方正兰亭细黑_GBK" pitchFamily="2" charset="-122"/>
                <a:ea typeface="方正兰亭细黑_GBK" pitchFamily="2" charset="-122"/>
              </a:rPr>
              <a:t>限流</a:t>
            </a:r>
            <a:endParaRPr lang="zh-CN" altLang="en-US" sz="24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4" name="椭圆 13"/>
          <p:cNvSpPr/>
          <p:nvPr>
            <p:custDataLst>
              <p:tags r:id="rId6"/>
            </p:custDataLst>
          </p:nvPr>
        </p:nvSpPr>
        <p:spPr>
          <a:xfrm>
            <a:off x="5464287" y="3557827"/>
            <a:ext cx="366369" cy="3663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solidFill>
                <a:srgbClr val="1A3F6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3242592"/>
            <a:ext cx="5391150" cy="3615407"/>
            <a:chOff x="0" y="3242592"/>
            <a:chExt cx="5391150" cy="3615407"/>
          </a:xfrm>
        </p:grpSpPr>
        <p:sp>
          <p:nvSpPr>
            <p:cNvPr id="5" name="矩形 4"/>
            <p:cNvSpPr/>
            <p:nvPr/>
          </p:nvSpPr>
          <p:spPr>
            <a:xfrm>
              <a:off x="0" y="3242592"/>
              <a:ext cx="5391150" cy="36154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67192" y="3434627"/>
              <a:ext cx="365677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rPr>
                <a:t>CONTENT</a:t>
              </a:r>
              <a:endParaRPr lang="zh-CN" altLang="en-U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205672" y="1005037"/>
            <a:ext cx="2717767" cy="739267"/>
            <a:chOff x="6096000" y="1269580"/>
            <a:chExt cx="2941410" cy="800100"/>
          </a:xfrm>
        </p:grpSpPr>
        <p:sp>
          <p:nvSpPr>
            <p:cNvPr id="7" name="矩形: 圆角 6"/>
            <p:cNvSpPr/>
            <p:nvPr/>
          </p:nvSpPr>
          <p:spPr>
            <a:xfrm>
              <a:off x="6096000" y="1269580"/>
              <a:ext cx="800100" cy="8001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椭圆 11"/>
            <p:cNvSpPr/>
            <p:nvPr/>
          </p:nvSpPr>
          <p:spPr>
            <a:xfrm>
              <a:off x="6307228" y="1489987"/>
              <a:ext cx="371946" cy="366606"/>
            </a:xfrm>
            <a:custGeom>
              <a:avLst/>
              <a:gdLst>
                <a:gd name="connsiteX0" fmla="*/ 155534 w 331788"/>
                <a:gd name="connsiteY0" fmla="*/ 53107 h 327025"/>
                <a:gd name="connsiteX1" fmla="*/ 176255 w 331788"/>
                <a:gd name="connsiteY1" fmla="*/ 53107 h 327025"/>
                <a:gd name="connsiteX2" fmla="*/ 283746 w 331788"/>
                <a:gd name="connsiteY2" fmla="*/ 141384 h 327025"/>
                <a:gd name="connsiteX3" fmla="*/ 288926 w 331788"/>
                <a:gd name="connsiteY3" fmla="*/ 154366 h 327025"/>
                <a:gd name="connsiteX4" fmla="*/ 288926 w 331788"/>
                <a:gd name="connsiteY4" fmla="*/ 310149 h 327025"/>
                <a:gd name="connsiteX5" fmla="*/ 273385 w 331788"/>
                <a:gd name="connsiteY5" fmla="*/ 327025 h 327025"/>
                <a:gd name="connsiteX6" fmla="*/ 207337 w 331788"/>
                <a:gd name="connsiteY6" fmla="*/ 327025 h 327025"/>
                <a:gd name="connsiteX7" fmla="*/ 207337 w 331788"/>
                <a:gd name="connsiteY7" fmla="*/ 234854 h 327025"/>
                <a:gd name="connsiteX8" fmla="*/ 195681 w 331788"/>
                <a:gd name="connsiteY8" fmla="*/ 223170 h 327025"/>
                <a:gd name="connsiteX9" fmla="*/ 136108 w 331788"/>
                <a:gd name="connsiteY9" fmla="*/ 223170 h 327025"/>
                <a:gd name="connsiteX10" fmla="*/ 124452 w 331788"/>
                <a:gd name="connsiteY10" fmla="*/ 234854 h 327025"/>
                <a:gd name="connsiteX11" fmla="*/ 124452 w 331788"/>
                <a:gd name="connsiteY11" fmla="*/ 327025 h 327025"/>
                <a:gd name="connsiteX12" fmla="*/ 58404 w 331788"/>
                <a:gd name="connsiteY12" fmla="*/ 327025 h 327025"/>
                <a:gd name="connsiteX13" fmla="*/ 42863 w 331788"/>
                <a:gd name="connsiteY13" fmla="*/ 310149 h 327025"/>
                <a:gd name="connsiteX14" fmla="*/ 42863 w 331788"/>
                <a:gd name="connsiteY14" fmla="*/ 154366 h 327025"/>
                <a:gd name="connsiteX15" fmla="*/ 48043 w 331788"/>
                <a:gd name="connsiteY15" fmla="*/ 141384 h 327025"/>
                <a:gd name="connsiteX16" fmla="*/ 155534 w 331788"/>
                <a:gd name="connsiteY16" fmla="*/ 53107 h 327025"/>
                <a:gd name="connsiteX17" fmla="*/ 165894 w 331788"/>
                <a:gd name="connsiteY17" fmla="*/ 0 h 327025"/>
                <a:gd name="connsiteX18" fmla="*/ 189223 w 331788"/>
                <a:gd name="connsiteY18" fmla="*/ 9125 h 327025"/>
                <a:gd name="connsiteX19" fmla="*/ 325308 w 331788"/>
                <a:gd name="connsiteY19" fmla="*/ 117321 h 327025"/>
                <a:gd name="connsiteX20" fmla="*/ 331788 w 331788"/>
                <a:gd name="connsiteY20" fmla="*/ 130356 h 327025"/>
                <a:gd name="connsiteX21" fmla="*/ 331788 w 331788"/>
                <a:gd name="connsiteY21" fmla="*/ 143392 h 327025"/>
                <a:gd name="connsiteX22" fmla="*/ 314940 w 331788"/>
                <a:gd name="connsiteY22" fmla="*/ 160338 h 327025"/>
                <a:gd name="connsiteX23" fmla="*/ 298091 w 331788"/>
                <a:gd name="connsiteY23" fmla="*/ 143392 h 327025"/>
                <a:gd name="connsiteX24" fmla="*/ 298091 w 331788"/>
                <a:gd name="connsiteY24" fmla="*/ 139481 h 327025"/>
                <a:gd name="connsiteX25" fmla="*/ 176263 w 331788"/>
                <a:gd name="connsiteY25" fmla="*/ 41714 h 327025"/>
                <a:gd name="connsiteX26" fmla="*/ 165894 w 331788"/>
                <a:gd name="connsiteY26" fmla="*/ 37804 h 327025"/>
                <a:gd name="connsiteX27" fmla="*/ 155526 w 331788"/>
                <a:gd name="connsiteY27" fmla="*/ 41714 h 327025"/>
                <a:gd name="connsiteX28" fmla="*/ 33697 w 331788"/>
                <a:gd name="connsiteY28" fmla="*/ 139481 h 327025"/>
                <a:gd name="connsiteX29" fmla="*/ 33697 w 331788"/>
                <a:gd name="connsiteY29" fmla="*/ 143392 h 327025"/>
                <a:gd name="connsiteX30" fmla="*/ 16849 w 331788"/>
                <a:gd name="connsiteY30" fmla="*/ 160338 h 327025"/>
                <a:gd name="connsiteX31" fmla="*/ 0 w 331788"/>
                <a:gd name="connsiteY31" fmla="*/ 143392 h 327025"/>
                <a:gd name="connsiteX32" fmla="*/ 0 w 331788"/>
                <a:gd name="connsiteY32" fmla="*/ 130356 h 327025"/>
                <a:gd name="connsiteX33" fmla="*/ 6480 w 331788"/>
                <a:gd name="connsiteY33" fmla="*/ 117321 h 327025"/>
                <a:gd name="connsiteX34" fmla="*/ 142565 w 331788"/>
                <a:gd name="connsiteY34" fmla="*/ 9125 h 327025"/>
                <a:gd name="connsiteX35" fmla="*/ 165894 w 331788"/>
                <a:gd name="connsiteY35" fmla="*/ 0 h 32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1788" h="327025">
                  <a:moveTo>
                    <a:pt x="155534" y="53107"/>
                  </a:moveTo>
                  <a:cubicBezTo>
                    <a:pt x="162009" y="49212"/>
                    <a:pt x="169780" y="49212"/>
                    <a:pt x="176255" y="53107"/>
                  </a:cubicBezTo>
                  <a:cubicBezTo>
                    <a:pt x="176255" y="53107"/>
                    <a:pt x="176255" y="53107"/>
                    <a:pt x="283746" y="141384"/>
                  </a:cubicBezTo>
                  <a:cubicBezTo>
                    <a:pt x="286336" y="143980"/>
                    <a:pt x="288926" y="149173"/>
                    <a:pt x="288926" y="154366"/>
                  </a:cubicBezTo>
                  <a:cubicBezTo>
                    <a:pt x="288926" y="154366"/>
                    <a:pt x="288926" y="154366"/>
                    <a:pt x="288926" y="310149"/>
                  </a:cubicBezTo>
                  <a:cubicBezTo>
                    <a:pt x="288926" y="319236"/>
                    <a:pt x="282451" y="327025"/>
                    <a:pt x="273385" y="327025"/>
                  </a:cubicBezTo>
                  <a:cubicBezTo>
                    <a:pt x="273385" y="327025"/>
                    <a:pt x="273385" y="327025"/>
                    <a:pt x="207337" y="327025"/>
                  </a:cubicBezTo>
                  <a:cubicBezTo>
                    <a:pt x="207337" y="327025"/>
                    <a:pt x="207337" y="327025"/>
                    <a:pt x="207337" y="234854"/>
                  </a:cubicBezTo>
                  <a:cubicBezTo>
                    <a:pt x="207337" y="228363"/>
                    <a:pt x="202157" y="223170"/>
                    <a:pt x="195681" y="223170"/>
                  </a:cubicBezTo>
                  <a:cubicBezTo>
                    <a:pt x="195681" y="223170"/>
                    <a:pt x="195681" y="223170"/>
                    <a:pt x="136108" y="223170"/>
                  </a:cubicBezTo>
                  <a:cubicBezTo>
                    <a:pt x="129633" y="223170"/>
                    <a:pt x="124452" y="228363"/>
                    <a:pt x="124452" y="234854"/>
                  </a:cubicBezTo>
                  <a:cubicBezTo>
                    <a:pt x="124452" y="234854"/>
                    <a:pt x="124452" y="234854"/>
                    <a:pt x="124452" y="327025"/>
                  </a:cubicBezTo>
                  <a:cubicBezTo>
                    <a:pt x="124452" y="327025"/>
                    <a:pt x="124452" y="327025"/>
                    <a:pt x="58404" y="327025"/>
                  </a:cubicBezTo>
                  <a:cubicBezTo>
                    <a:pt x="49338" y="327025"/>
                    <a:pt x="42863" y="319236"/>
                    <a:pt x="42863" y="310149"/>
                  </a:cubicBezTo>
                  <a:cubicBezTo>
                    <a:pt x="42863" y="310149"/>
                    <a:pt x="42863" y="310149"/>
                    <a:pt x="42863" y="154366"/>
                  </a:cubicBezTo>
                  <a:cubicBezTo>
                    <a:pt x="42863" y="149173"/>
                    <a:pt x="45453" y="143980"/>
                    <a:pt x="48043" y="141384"/>
                  </a:cubicBezTo>
                  <a:cubicBezTo>
                    <a:pt x="48043" y="141384"/>
                    <a:pt x="48043" y="141384"/>
                    <a:pt x="155534" y="53107"/>
                  </a:cubicBezTo>
                  <a:close/>
                  <a:moveTo>
                    <a:pt x="165894" y="0"/>
                  </a:moveTo>
                  <a:cubicBezTo>
                    <a:pt x="173670" y="0"/>
                    <a:pt x="182743" y="2607"/>
                    <a:pt x="189223" y="9125"/>
                  </a:cubicBezTo>
                  <a:cubicBezTo>
                    <a:pt x="189223" y="9125"/>
                    <a:pt x="189223" y="9125"/>
                    <a:pt x="325308" y="117321"/>
                  </a:cubicBezTo>
                  <a:cubicBezTo>
                    <a:pt x="329196" y="121231"/>
                    <a:pt x="331788" y="126446"/>
                    <a:pt x="331788" y="130356"/>
                  </a:cubicBezTo>
                  <a:cubicBezTo>
                    <a:pt x="331788" y="130356"/>
                    <a:pt x="331788" y="138178"/>
                    <a:pt x="331788" y="143392"/>
                  </a:cubicBezTo>
                  <a:cubicBezTo>
                    <a:pt x="331788" y="152517"/>
                    <a:pt x="324012" y="160338"/>
                    <a:pt x="314940" y="160338"/>
                  </a:cubicBezTo>
                  <a:cubicBezTo>
                    <a:pt x="305867" y="160338"/>
                    <a:pt x="298091" y="152517"/>
                    <a:pt x="298091" y="143392"/>
                  </a:cubicBezTo>
                  <a:cubicBezTo>
                    <a:pt x="298091" y="142088"/>
                    <a:pt x="298091" y="140785"/>
                    <a:pt x="298091" y="139481"/>
                  </a:cubicBezTo>
                  <a:cubicBezTo>
                    <a:pt x="298091" y="139481"/>
                    <a:pt x="298091" y="139481"/>
                    <a:pt x="176263" y="41714"/>
                  </a:cubicBezTo>
                  <a:cubicBezTo>
                    <a:pt x="176263" y="41714"/>
                    <a:pt x="171078" y="37804"/>
                    <a:pt x="165894" y="37804"/>
                  </a:cubicBezTo>
                  <a:cubicBezTo>
                    <a:pt x="160710" y="37804"/>
                    <a:pt x="155526" y="41714"/>
                    <a:pt x="155526" y="41714"/>
                  </a:cubicBezTo>
                  <a:cubicBezTo>
                    <a:pt x="155526" y="41714"/>
                    <a:pt x="155526" y="41714"/>
                    <a:pt x="33697" y="139481"/>
                  </a:cubicBezTo>
                  <a:cubicBezTo>
                    <a:pt x="33697" y="140785"/>
                    <a:pt x="33697" y="142088"/>
                    <a:pt x="33697" y="143392"/>
                  </a:cubicBezTo>
                  <a:cubicBezTo>
                    <a:pt x="33697" y="152517"/>
                    <a:pt x="25921" y="160338"/>
                    <a:pt x="16849" y="160338"/>
                  </a:cubicBezTo>
                  <a:cubicBezTo>
                    <a:pt x="7776" y="160338"/>
                    <a:pt x="0" y="152517"/>
                    <a:pt x="0" y="143392"/>
                  </a:cubicBezTo>
                  <a:cubicBezTo>
                    <a:pt x="0" y="138178"/>
                    <a:pt x="0" y="130356"/>
                    <a:pt x="0" y="130356"/>
                  </a:cubicBezTo>
                  <a:cubicBezTo>
                    <a:pt x="0" y="126446"/>
                    <a:pt x="2592" y="121231"/>
                    <a:pt x="6480" y="117321"/>
                  </a:cubicBezTo>
                  <a:cubicBezTo>
                    <a:pt x="6480" y="117321"/>
                    <a:pt x="6480" y="117321"/>
                    <a:pt x="142565" y="9125"/>
                  </a:cubicBezTo>
                  <a:cubicBezTo>
                    <a:pt x="149046" y="2607"/>
                    <a:pt x="158118" y="0"/>
                    <a:pt x="1658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080111" y="1378924"/>
              <a:ext cx="1957299" cy="6315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业务分析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213988" y="2301873"/>
            <a:ext cx="2724196" cy="744491"/>
            <a:chOff x="6096000" y="3615406"/>
            <a:chExt cx="2927678" cy="800100"/>
          </a:xfrm>
        </p:grpSpPr>
        <p:sp>
          <p:nvSpPr>
            <p:cNvPr id="9" name="矩形: 圆角 8"/>
            <p:cNvSpPr/>
            <p:nvPr/>
          </p:nvSpPr>
          <p:spPr>
            <a:xfrm>
              <a:off x="6096000" y="3615406"/>
              <a:ext cx="800100" cy="8001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椭圆 13"/>
            <p:cNvSpPr/>
            <p:nvPr/>
          </p:nvSpPr>
          <p:spPr>
            <a:xfrm>
              <a:off x="6296813" y="3812101"/>
              <a:ext cx="418815" cy="418814"/>
            </a:xfrm>
            <a:custGeom>
              <a:avLst/>
              <a:gdLst>
                <a:gd name="connsiteX0" fmla="*/ 157638 w 338138"/>
                <a:gd name="connsiteY0" fmla="*/ 144463 h 338138"/>
                <a:gd name="connsiteX1" fmla="*/ 165544 w 338138"/>
                <a:gd name="connsiteY1" fmla="*/ 148443 h 338138"/>
                <a:gd name="connsiteX2" fmla="*/ 249865 w 338138"/>
                <a:gd name="connsiteY2" fmla="*/ 233341 h 338138"/>
                <a:gd name="connsiteX3" fmla="*/ 280167 w 338138"/>
                <a:gd name="connsiteY3" fmla="*/ 232015 h 338138"/>
                <a:gd name="connsiteX4" fmla="*/ 286755 w 338138"/>
                <a:gd name="connsiteY4" fmla="*/ 234668 h 338138"/>
                <a:gd name="connsiteX5" fmla="*/ 335503 w 338138"/>
                <a:gd name="connsiteY5" fmla="*/ 283750 h 338138"/>
                <a:gd name="connsiteX6" fmla="*/ 338138 w 338138"/>
                <a:gd name="connsiteY6" fmla="*/ 293036 h 338138"/>
                <a:gd name="connsiteX7" fmla="*/ 330233 w 338138"/>
                <a:gd name="connsiteY7" fmla="*/ 298342 h 338138"/>
                <a:gd name="connsiteX8" fmla="*/ 311788 w 338138"/>
                <a:gd name="connsiteY8" fmla="*/ 303648 h 338138"/>
                <a:gd name="connsiteX9" fmla="*/ 303883 w 338138"/>
                <a:gd name="connsiteY9" fmla="*/ 310281 h 338138"/>
                <a:gd name="connsiteX10" fmla="*/ 299930 w 338138"/>
                <a:gd name="connsiteY10" fmla="*/ 331505 h 338138"/>
                <a:gd name="connsiteX11" fmla="*/ 293343 w 338138"/>
                <a:gd name="connsiteY11" fmla="*/ 338138 h 338138"/>
                <a:gd name="connsiteX12" fmla="*/ 290708 w 338138"/>
                <a:gd name="connsiteY12" fmla="*/ 338138 h 338138"/>
                <a:gd name="connsiteX13" fmla="*/ 284120 w 338138"/>
                <a:gd name="connsiteY13" fmla="*/ 335485 h 338138"/>
                <a:gd name="connsiteX14" fmla="*/ 235372 w 338138"/>
                <a:gd name="connsiteY14" fmla="*/ 286403 h 338138"/>
                <a:gd name="connsiteX15" fmla="*/ 232737 w 338138"/>
                <a:gd name="connsiteY15" fmla="*/ 279770 h 338138"/>
                <a:gd name="connsiteX16" fmla="*/ 234054 w 338138"/>
                <a:gd name="connsiteY16" fmla="*/ 249260 h 338138"/>
                <a:gd name="connsiteX17" fmla="*/ 149733 w 338138"/>
                <a:gd name="connsiteY17" fmla="*/ 164361 h 338138"/>
                <a:gd name="connsiteX18" fmla="*/ 149733 w 338138"/>
                <a:gd name="connsiteY18" fmla="*/ 148443 h 338138"/>
                <a:gd name="connsiteX19" fmla="*/ 157638 w 338138"/>
                <a:gd name="connsiteY19" fmla="*/ 144463 h 338138"/>
                <a:gd name="connsiteX20" fmla="*/ 145922 w 338138"/>
                <a:gd name="connsiteY20" fmla="*/ 120650 h 338138"/>
                <a:gd name="connsiteX21" fmla="*/ 169863 w 338138"/>
                <a:gd name="connsiteY21" fmla="*/ 137383 h 338138"/>
                <a:gd name="connsiteX22" fmla="*/ 157893 w 338138"/>
                <a:gd name="connsiteY22" fmla="*/ 133522 h 338138"/>
                <a:gd name="connsiteX23" fmla="*/ 141931 w 338138"/>
                <a:gd name="connsiteY23" fmla="*/ 141245 h 338138"/>
                <a:gd name="connsiteX24" fmla="*/ 137941 w 338138"/>
                <a:gd name="connsiteY24" fmla="*/ 168275 h 338138"/>
                <a:gd name="connsiteX25" fmla="*/ 120650 w 338138"/>
                <a:gd name="connsiteY25" fmla="*/ 145106 h 338138"/>
                <a:gd name="connsiteX26" fmla="*/ 145922 w 338138"/>
                <a:gd name="connsiteY26" fmla="*/ 120650 h 338138"/>
                <a:gd name="connsiteX27" fmla="*/ 146051 w 338138"/>
                <a:gd name="connsiteY27" fmla="*/ 60325 h 338138"/>
                <a:gd name="connsiteX28" fmla="*/ 230188 w 338138"/>
                <a:gd name="connsiteY28" fmla="*/ 145257 h 338138"/>
                <a:gd name="connsiteX29" fmla="*/ 219671 w 338138"/>
                <a:gd name="connsiteY29" fmla="*/ 186395 h 338138"/>
                <a:gd name="connsiteX30" fmla="*/ 193378 w 338138"/>
                <a:gd name="connsiteY30" fmla="*/ 161181 h 338138"/>
                <a:gd name="connsiteX31" fmla="*/ 196007 w 338138"/>
                <a:gd name="connsiteY31" fmla="*/ 145257 h 338138"/>
                <a:gd name="connsiteX32" fmla="*/ 146051 w 338138"/>
                <a:gd name="connsiteY32" fmla="*/ 94828 h 338138"/>
                <a:gd name="connsiteX33" fmla="*/ 96094 w 338138"/>
                <a:gd name="connsiteY33" fmla="*/ 145257 h 338138"/>
                <a:gd name="connsiteX34" fmla="*/ 146051 w 338138"/>
                <a:gd name="connsiteY34" fmla="*/ 195685 h 338138"/>
                <a:gd name="connsiteX35" fmla="*/ 161827 w 338138"/>
                <a:gd name="connsiteY35" fmla="*/ 193031 h 338138"/>
                <a:gd name="connsiteX36" fmla="*/ 188119 w 338138"/>
                <a:gd name="connsiteY36" fmla="*/ 219572 h 338138"/>
                <a:gd name="connsiteX37" fmla="*/ 146051 w 338138"/>
                <a:gd name="connsiteY37" fmla="*/ 230188 h 338138"/>
                <a:gd name="connsiteX38" fmla="*/ 61913 w 338138"/>
                <a:gd name="connsiteY38" fmla="*/ 145257 h 338138"/>
                <a:gd name="connsiteX39" fmla="*/ 146051 w 338138"/>
                <a:gd name="connsiteY39" fmla="*/ 60325 h 338138"/>
                <a:gd name="connsiteX40" fmla="*/ 145257 w 338138"/>
                <a:gd name="connsiteY40" fmla="*/ 0 h 338138"/>
                <a:gd name="connsiteX41" fmla="*/ 290513 w 338138"/>
                <a:gd name="connsiteY41" fmla="*/ 145257 h 338138"/>
                <a:gd name="connsiteX42" fmla="*/ 269385 w 338138"/>
                <a:gd name="connsiteY42" fmla="*/ 221846 h 338138"/>
                <a:gd name="connsiteX43" fmla="*/ 254859 w 338138"/>
                <a:gd name="connsiteY43" fmla="*/ 221846 h 338138"/>
                <a:gd name="connsiteX44" fmla="*/ 239013 w 338138"/>
                <a:gd name="connsiteY44" fmla="*/ 206000 h 338138"/>
                <a:gd name="connsiteX45" fmla="*/ 256180 w 338138"/>
                <a:gd name="connsiteY45" fmla="*/ 145257 h 338138"/>
                <a:gd name="connsiteX46" fmla="*/ 145257 w 338138"/>
                <a:gd name="connsiteY46" fmla="*/ 34333 h 338138"/>
                <a:gd name="connsiteX47" fmla="*/ 34333 w 338138"/>
                <a:gd name="connsiteY47" fmla="*/ 145257 h 338138"/>
                <a:gd name="connsiteX48" fmla="*/ 145257 w 338138"/>
                <a:gd name="connsiteY48" fmla="*/ 256180 h 338138"/>
                <a:gd name="connsiteX49" fmla="*/ 206000 w 338138"/>
                <a:gd name="connsiteY49" fmla="*/ 239013 h 338138"/>
                <a:gd name="connsiteX50" fmla="*/ 221847 w 338138"/>
                <a:gd name="connsiteY50" fmla="*/ 254859 h 338138"/>
                <a:gd name="connsiteX51" fmla="*/ 221847 w 338138"/>
                <a:gd name="connsiteY51" fmla="*/ 269385 h 338138"/>
                <a:gd name="connsiteX52" fmla="*/ 145257 w 338138"/>
                <a:gd name="connsiteY52" fmla="*/ 290513 h 338138"/>
                <a:gd name="connsiteX53" fmla="*/ 0 w 338138"/>
                <a:gd name="connsiteY53" fmla="*/ 145257 h 338138"/>
                <a:gd name="connsiteX54" fmla="*/ 145257 w 338138"/>
                <a:gd name="connsiteY5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8138" h="338138">
                  <a:moveTo>
                    <a:pt x="157638" y="144463"/>
                  </a:moveTo>
                  <a:cubicBezTo>
                    <a:pt x="160273" y="144463"/>
                    <a:pt x="162908" y="145790"/>
                    <a:pt x="165544" y="148443"/>
                  </a:cubicBezTo>
                  <a:cubicBezTo>
                    <a:pt x="165544" y="148443"/>
                    <a:pt x="165544" y="148443"/>
                    <a:pt x="249865" y="233341"/>
                  </a:cubicBezTo>
                  <a:cubicBezTo>
                    <a:pt x="249865" y="233341"/>
                    <a:pt x="249865" y="233341"/>
                    <a:pt x="280167" y="232015"/>
                  </a:cubicBezTo>
                  <a:cubicBezTo>
                    <a:pt x="282803" y="232015"/>
                    <a:pt x="285438" y="233341"/>
                    <a:pt x="286755" y="234668"/>
                  </a:cubicBezTo>
                  <a:cubicBezTo>
                    <a:pt x="286755" y="234668"/>
                    <a:pt x="286755" y="234668"/>
                    <a:pt x="335503" y="283750"/>
                  </a:cubicBezTo>
                  <a:cubicBezTo>
                    <a:pt x="338138" y="286403"/>
                    <a:pt x="338138" y="289056"/>
                    <a:pt x="338138" y="293036"/>
                  </a:cubicBezTo>
                  <a:cubicBezTo>
                    <a:pt x="336821" y="295689"/>
                    <a:pt x="334186" y="298342"/>
                    <a:pt x="330233" y="298342"/>
                  </a:cubicBezTo>
                  <a:cubicBezTo>
                    <a:pt x="330233" y="298342"/>
                    <a:pt x="330233" y="298342"/>
                    <a:pt x="311788" y="303648"/>
                  </a:cubicBezTo>
                  <a:cubicBezTo>
                    <a:pt x="307835" y="303648"/>
                    <a:pt x="305200" y="306301"/>
                    <a:pt x="303883" y="310281"/>
                  </a:cubicBezTo>
                  <a:cubicBezTo>
                    <a:pt x="303883" y="310281"/>
                    <a:pt x="303883" y="310281"/>
                    <a:pt x="299930" y="331505"/>
                  </a:cubicBezTo>
                  <a:cubicBezTo>
                    <a:pt x="298613" y="334158"/>
                    <a:pt x="295978" y="336812"/>
                    <a:pt x="293343" y="338138"/>
                  </a:cubicBezTo>
                  <a:cubicBezTo>
                    <a:pt x="292025" y="338138"/>
                    <a:pt x="292025" y="338138"/>
                    <a:pt x="290708" y="338138"/>
                  </a:cubicBezTo>
                  <a:cubicBezTo>
                    <a:pt x="288073" y="338138"/>
                    <a:pt x="285438" y="336812"/>
                    <a:pt x="284120" y="335485"/>
                  </a:cubicBezTo>
                  <a:cubicBezTo>
                    <a:pt x="284120" y="335485"/>
                    <a:pt x="284120" y="335485"/>
                    <a:pt x="235372" y="286403"/>
                  </a:cubicBezTo>
                  <a:cubicBezTo>
                    <a:pt x="232737" y="283750"/>
                    <a:pt x="232737" y="281097"/>
                    <a:pt x="232737" y="279770"/>
                  </a:cubicBezTo>
                  <a:cubicBezTo>
                    <a:pt x="232737" y="279770"/>
                    <a:pt x="232737" y="279770"/>
                    <a:pt x="234054" y="249260"/>
                  </a:cubicBezTo>
                  <a:cubicBezTo>
                    <a:pt x="234054" y="249260"/>
                    <a:pt x="234054" y="249260"/>
                    <a:pt x="149733" y="164361"/>
                  </a:cubicBezTo>
                  <a:cubicBezTo>
                    <a:pt x="144463" y="159055"/>
                    <a:pt x="144463" y="152422"/>
                    <a:pt x="149733" y="148443"/>
                  </a:cubicBezTo>
                  <a:cubicBezTo>
                    <a:pt x="151051" y="145790"/>
                    <a:pt x="155003" y="144463"/>
                    <a:pt x="157638" y="144463"/>
                  </a:cubicBezTo>
                  <a:close/>
                  <a:moveTo>
                    <a:pt x="145922" y="120650"/>
                  </a:moveTo>
                  <a:cubicBezTo>
                    <a:pt x="157893" y="120650"/>
                    <a:pt x="167203" y="128373"/>
                    <a:pt x="169863" y="137383"/>
                  </a:cubicBezTo>
                  <a:cubicBezTo>
                    <a:pt x="167203" y="134809"/>
                    <a:pt x="161883" y="133522"/>
                    <a:pt x="157893" y="133522"/>
                  </a:cubicBezTo>
                  <a:cubicBezTo>
                    <a:pt x="151242" y="133522"/>
                    <a:pt x="145922" y="136096"/>
                    <a:pt x="141931" y="141245"/>
                  </a:cubicBezTo>
                  <a:cubicBezTo>
                    <a:pt x="133951" y="147680"/>
                    <a:pt x="132620" y="160552"/>
                    <a:pt x="137941" y="168275"/>
                  </a:cubicBezTo>
                  <a:cubicBezTo>
                    <a:pt x="128630" y="165701"/>
                    <a:pt x="120650" y="156691"/>
                    <a:pt x="120650" y="145106"/>
                  </a:cubicBezTo>
                  <a:cubicBezTo>
                    <a:pt x="120650" y="132234"/>
                    <a:pt x="132620" y="120650"/>
                    <a:pt x="145922" y="120650"/>
                  </a:cubicBezTo>
                  <a:close/>
                  <a:moveTo>
                    <a:pt x="146051" y="60325"/>
                  </a:moveTo>
                  <a:cubicBezTo>
                    <a:pt x="192063" y="60325"/>
                    <a:pt x="230188" y="98810"/>
                    <a:pt x="230188" y="145257"/>
                  </a:cubicBezTo>
                  <a:cubicBezTo>
                    <a:pt x="230188" y="159854"/>
                    <a:pt x="226244" y="174452"/>
                    <a:pt x="219671" y="186395"/>
                  </a:cubicBezTo>
                  <a:lnTo>
                    <a:pt x="193378" y="161181"/>
                  </a:lnTo>
                  <a:cubicBezTo>
                    <a:pt x="196007" y="155873"/>
                    <a:pt x="196007" y="150565"/>
                    <a:pt x="196007" y="145257"/>
                  </a:cubicBezTo>
                  <a:cubicBezTo>
                    <a:pt x="196007" y="117388"/>
                    <a:pt x="173658" y="94828"/>
                    <a:pt x="146051" y="94828"/>
                  </a:cubicBezTo>
                  <a:cubicBezTo>
                    <a:pt x="118443" y="94828"/>
                    <a:pt x="96094" y="117388"/>
                    <a:pt x="96094" y="145257"/>
                  </a:cubicBezTo>
                  <a:cubicBezTo>
                    <a:pt x="96094" y="173125"/>
                    <a:pt x="118443" y="195685"/>
                    <a:pt x="146051" y="195685"/>
                  </a:cubicBezTo>
                  <a:cubicBezTo>
                    <a:pt x="151309" y="195685"/>
                    <a:pt x="156568" y="194358"/>
                    <a:pt x="161827" y="193031"/>
                  </a:cubicBezTo>
                  <a:cubicBezTo>
                    <a:pt x="161827" y="193031"/>
                    <a:pt x="161827" y="193031"/>
                    <a:pt x="188119" y="219572"/>
                  </a:cubicBezTo>
                  <a:cubicBezTo>
                    <a:pt x="174973" y="226207"/>
                    <a:pt x="161827" y="230188"/>
                    <a:pt x="146051" y="230188"/>
                  </a:cubicBezTo>
                  <a:cubicBezTo>
                    <a:pt x="100038" y="230188"/>
                    <a:pt x="61913" y="191703"/>
                    <a:pt x="61913" y="145257"/>
                  </a:cubicBezTo>
                  <a:cubicBezTo>
                    <a:pt x="61913" y="98810"/>
                    <a:pt x="100038" y="60325"/>
                    <a:pt x="146051" y="60325"/>
                  </a:cubicBezTo>
                  <a:close/>
                  <a:moveTo>
                    <a:pt x="145257" y="0"/>
                  </a:moveTo>
                  <a:cubicBezTo>
                    <a:pt x="225808" y="0"/>
                    <a:pt x="290513" y="64705"/>
                    <a:pt x="290513" y="145257"/>
                  </a:cubicBezTo>
                  <a:cubicBezTo>
                    <a:pt x="290513" y="172987"/>
                    <a:pt x="282590" y="199398"/>
                    <a:pt x="269385" y="221846"/>
                  </a:cubicBezTo>
                  <a:cubicBezTo>
                    <a:pt x="269385" y="221846"/>
                    <a:pt x="269385" y="221846"/>
                    <a:pt x="254859" y="221846"/>
                  </a:cubicBezTo>
                  <a:cubicBezTo>
                    <a:pt x="254859" y="221846"/>
                    <a:pt x="254859" y="221846"/>
                    <a:pt x="239013" y="206000"/>
                  </a:cubicBezTo>
                  <a:cubicBezTo>
                    <a:pt x="249577" y="188833"/>
                    <a:pt x="256180" y="167705"/>
                    <a:pt x="256180" y="145257"/>
                  </a:cubicBezTo>
                  <a:cubicBezTo>
                    <a:pt x="256180" y="84513"/>
                    <a:pt x="207321" y="34333"/>
                    <a:pt x="145257" y="34333"/>
                  </a:cubicBezTo>
                  <a:cubicBezTo>
                    <a:pt x="84513" y="34333"/>
                    <a:pt x="34333" y="84513"/>
                    <a:pt x="34333" y="145257"/>
                  </a:cubicBezTo>
                  <a:cubicBezTo>
                    <a:pt x="34333" y="207321"/>
                    <a:pt x="84513" y="256180"/>
                    <a:pt x="145257" y="256180"/>
                  </a:cubicBezTo>
                  <a:cubicBezTo>
                    <a:pt x="167705" y="256180"/>
                    <a:pt x="188834" y="249577"/>
                    <a:pt x="206000" y="239013"/>
                  </a:cubicBezTo>
                  <a:cubicBezTo>
                    <a:pt x="206000" y="239013"/>
                    <a:pt x="206000" y="239013"/>
                    <a:pt x="221847" y="254859"/>
                  </a:cubicBezTo>
                  <a:cubicBezTo>
                    <a:pt x="221847" y="254859"/>
                    <a:pt x="221847" y="254859"/>
                    <a:pt x="221847" y="269385"/>
                  </a:cubicBezTo>
                  <a:cubicBezTo>
                    <a:pt x="199398" y="282590"/>
                    <a:pt x="172988" y="290513"/>
                    <a:pt x="145257" y="290513"/>
                  </a:cubicBezTo>
                  <a:cubicBezTo>
                    <a:pt x="64705" y="290513"/>
                    <a:pt x="0" y="225808"/>
                    <a:pt x="0" y="145257"/>
                  </a:cubicBezTo>
                  <a:cubicBezTo>
                    <a:pt x="0" y="64705"/>
                    <a:pt x="64705" y="0"/>
                    <a:pt x="1452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080115" y="3721387"/>
              <a:ext cx="1943563" cy="62715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服务设计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215889" y="5207338"/>
            <a:ext cx="3936412" cy="738812"/>
            <a:chOff x="6096000" y="4788320"/>
            <a:chExt cx="4262957" cy="800100"/>
          </a:xfrm>
        </p:grpSpPr>
        <p:sp>
          <p:nvSpPr>
            <p:cNvPr id="10" name="矩形: 圆角 9"/>
            <p:cNvSpPr/>
            <p:nvPr/>
          </p:nvSpPr>
          <p:spPr>
            <a:xfrm>
              <a:off x="6096000" y="4788320"/>
              <a:ext cx="800100" cy="8001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080116" y="4895982"/>
              <a:ext cx="3278841" cy="6319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服务观测与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治理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6" name="图片占位符 5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2" b="4922"/>
          <a:stretch>
            <a:fillRect/>
          </a:stretch>
        </p:blipFill>
        <p:spPr/>
      </p:pic>
      <p:grpSp>
        <p:nvGrpSpPr>
          <p:cNvPr id="2" name="组合 1"/>
          <p:cNvGrpSpPr/>
          <p:nvPr/>
        </p:nvGrpSpPr>
        <p:grpSpPr>
          <a:xfrm>
            <a:off x="6215910" y="3694627"/>
            <a:ext cx="2726643" cy="746479"/>
            <a:chOff x="6096000" y="2442493"/>
            <a:chExt cx="2922506" cy="800100"/>
          </a:xfrm>
        </p:grpSpPr>
        <p:sp>
          <p:nvSpPr>
            <p:cNvPr id="13" name="矩形: 圆角 12"/>
            <p:cNvSpPr/>
            <p:nvPr/>
          </p:nvSpPr>
          <p:spPr>
            <a:xfrm>
              <a:off x="6096000" y="2442493"/>
              <a:ext cx="800100" cy="8001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" name="椭圆 12"/>
            <p:cNvSpPr/>
            <p:nvPr/>
          </p:nvSpPr>
          <p:spPr>
            <a:xfrm>
              <a:off x="6294215" y="2626508"/>
              <a:ext cx="403671" cy="432070"/>
            </a:xfrm>
            <a:custGeom>
              <a:avLst/>
              <a:gdLst>
                <a:gd name="connsiteX0" fmla="*/ 270013 w 315913"/>
                <a:gd name="connsiteY0" fmla="*/ 244475 h 338138"/>
                <a:gd name="connsiteX1" fmla="*/ 315913 w 315913"/>
                <a:gd name="connsiteY1" fmla="*/ 290647 h 338138"/>
                <a:gd name="connsiteX2" fmla="*/ 315913 w 315913"/>
                <a:gd name="connsiteY2" fmla="*/ 331542 h 338138"/>
                <a:gd name="connsiteX3" fmla="*/ 313290 w 315913"/>
                <a:gd name="connsiteY3" fmla="*/ 335500 h 338138"/>
                <a:gd name="connsiteX4" fmla="*/ 309356 w 315913"/>
                <a:gd name="connsiteY4" fmla="*/ 338138 h 338138"/>
                <a:gd name="connsiteX5" fmla="*/ 231982 w 315913"/>
                <a:gd name="connsiteY5" fmla="*/ 338138 h 338138"/>
                <a:gd name="connsiteX6" fmla="*/ 225425 w 315913"/>
                <a:gd name="connsiteY6" fmla="*/ 331542 h 338138"/>
                <a:gd name="connsiteX7" fmla="*/ 225425 w 315913"/>
                <a:gd name="connsiteY7" fmla="*/ 290647 h 338138"/>
                <a:gd name="connsiteX8" fmla="*/ 270013 w 315913"/>
                <a:gd name="connsiteY8" fmla="*/ 244475 h 338138"/>
                <a:gd name="connsiteX9" fmla="*/ 157956 w 315913"/>
                <a:gd name="connsiteY9" fmla="*/ 244475 h 338138"/>
                <a:gd name="connsiteX10" fmla="*/ 203200 w 315913"/>
                <a:gd name="connsiteY10" fmla="*/ 290647 h 338138"/>
                <a:gd name="connsiteX11" fmla="*/ 203200 w 315913"/>
                <a:gd name="connsiteY11" fmla="*/ 331542 h 338138"/>
                <a:gd name="connsiteX12" fmla="*/ 201869 w 315913"/>
                <a:gd name="connsiteY12" fmla="*/ 335500 h 338138"/>
                <a:gd name="connsiteX13" fmla="*/ 196546 w 315913"/>
                <a:gd name="connsiteY13" fmla="*/ 338138 h 338138"/>
                <a:gd name="connsiteX14" fmla="*/ 119365 w 315913"/>
                <a:gd name="connsiteY14" fmla="*/ 338138 h 338138"/>
                <a:gd name="connsiteX15" fmla="*/ 112712 w 315913"/>
                <a:gd name="connsiteY15" fmla="*/ 331542 h 338138"/>
                <a:gd name="connsiteX16" fmla="*/ 112712 w 315913"/>
                <a:gd name="connsiteY16" fmla="*/ 290647 h 338138"/>
                <a:gd name="connsiteX17" fmla="*/ 157956 w 315913"/>
                <a:gd name="connsiteY17" fmla="*/ 244475 h 338138"/>
                <a:gd name="connsiteX18" fmla="*/ 45900 w 315913"/>
                <a:gd name="connsiteY18" fmla="*/ 244475 h 338138"/>
                <a:gd name="connsiteX19" fmla="*/ 90488 w 315913"/>
                <a:gd name="connsiteY19" fmla="*/ 290647 h 338138"/>
                <a:gd name="connsiteX20" fmla="*/ 90488 w 315913"/>
                <a:gd name="connsiteY20" fmla="*/ 331542 h 338138"/>
                <a:gd name="connsiteX21" fmla="*/ 89176 w 315913"/>
                <a:gd name="connsiteY21" fmla="*/ 335500 h 338138"/>
                <a:gd name="connsiteX22" fmla="*/ 83931 w 315913"/>
                <a:gd name="connsiteY22" fmla="*/ 338138 h 338138"/>
                <a:gd name="connsiteX23" fmla="*/ 6557 w 315913"/>
                <a:gd name="connsiteY23" fmla="*/ 338138 h 338138"/>
                <a:gd name="connsiteX24" fmla="*/ 0 w 315913"/>
                <a:gd name="connsiteY24" fmla="*/ 331542 h 338138"/>
                <a:gd name="connsiteX25" fmla="*/ 0 w 315913"/>
                <a:gd name="connsiteY25" fmla="*/ 290647 h 338138"/>
                <a:gd name="connsiteX26" fmla="*/ 45900 w 315913"/>
                <a:gd name="connsiteY26" fmla="*/ 244475 h 338138"/>
                <a:gd name="connsiteX27" fmla="*/ 271463 w 315913"/>
                <a:gd name="connsiteY27" fmla="*/ 180975 h 338138"/>
                <a:gd name="connsiteX28" fmla="*/ 301625 w 315913"/>
                <a:gd name="connsiteY28" fmla="*/ 211138 h 338138"/>
                <a:gd name="connsiteX29" fmla="*/ 271463 w 315913"/>
                <a:gd name="connsiteY29" fmla="*/ 241300 h 338138"/>
                <a:gd name="connsiteX30" fmla="*/ 241300 w 315913"/>
                <a:gd name="connsiteY30" fmla="*/ 211138 h 338138"/>
                <a:gd name="connsiteX31" fmla="*/ 271463 w 315913"/>
                <a:gd name="connsiteY31" fmla="*/ 180975 h 338138"/>
                <a:gd name="connsiteX32" fmla="*/ 159420 w 315913"/>
                <a:gd name="connsiteY32" fmla="*/ 180975 h 338138"/>
                <a:gd name="connsiteX33" fmla="*/ 188912 w 315913"/>
                <a:gd name="connsiteY33" fmla="*/ 211138 h 338138"/>
                <a:gd name="connsiteX34" fmla="*/ 159420 w 315913"/>
                <a:gd name="connsiteY34" fmla="*/ 241300 h 338138"/>
                <a:gd name="connsiteX35" fmla="*/ 128587 w 315913"/>
                <a:gd name="connsiteY35" fmla="*/ 211138 h 338138"/>
                <a:gd name="connsiteX36" fmla="*/ 159420 w 315913"/>
                <a:gd name="connsiteY36" fmla="*/ 180975 h 338138"/>
                <a:gd name="connsiteX37" fmla="*/ 46038 w 315913"/>
                <a:gd name="connsiteY37" fmla="*/ 180975 h 338138"/>
                <a:gd name="connsiteX38" fmla="*/ 76201 w 315913"/>
                <a:gd name="connsiteY38" fmla="*/ 211138 h 338138"/>
                <a:gd name="connsiteX39" fmla="*/ 46038 w 315913"/>
                <a:gd name="connsiteY39" fmla="*/ 241301 h 338138"/>
                <a:gd name="connsiteX40" fmla="*/ 15875 w 315913"/>
                <a:gd name="connsiteY40" fmla="*/ 211138 h 338138"/>
                <a:gd name="connsiteX41" fmla="*/ 46038 w 315913"/>
                <a:gd name="connsiteY41" fmla="*/ 180975 h 338138"/>
                <a:gd name="connsiteX42" fmla="*/ 270005 w 315913"/>
                <a:gd name="connsiteY42" fmla="*/ 77788 h 338138"/>
                <a:gd name="connsiteX43" fmla="*/ 238125 w 315913"/>
                <a:gd name="connsiteY43" fmla="*/ 109792 h 338138"/>
                <a:gd name="connsiteX44" fmla="*/ 238125 w 315913"/>
                <a:gd name="connsiteY44" fmla="*/ 144463 h 338138"/>
                <a:gd name="connsiteX45" fmla="*/ 303213 w 315913"/>
                <a:gd name="connsiteY45" fmla="*/ 144463 h 338138"/>
                <a:gd name="connsiteX46" fmla="*/ 303213 w 315913"/>
                <a:gd name="connsiteY46" fmla="*/ 109792 h 338138"/>
                <a:gd name="connsiteX47" fmla="*/ 270005 w 315913"/>
                <a:gd name="connsiteY47" fmla="*/ 77788 h 338138"/>
                <a:gd name="connsiteX48" fmla="*/ 270013 w 315913"/>
                <a:gd name="connsiteY48" fmla="*/ 65088 h 338138"/>
                <a:gd name="connsiteX49" fmla="*/ 315913 w 315913"/>
                <a:gd name="connsiteY49" fmla="*/ 109941 h 338138"/>
                <a:gd name="connsiteX50" fmla="*/ 315913 w 315913"/>
                <a:gd name="connsiteY50" fmla="*/ 150836 h 338138"/>
                <a:gd name="connsiteX51" fmla="*/ 313290 w 315913"/>
                <a:gd name="connsiteY51" fmla="*/ 156113 h 338138"/>
                <a:gd name="connsiteX52" fmla="*/ 309356 w 315913"/>
                <a:gd name="connsiteY52" fmla="*/ 158751 h 338138"/>
                <a:gd name="connsiteX53" fmla="*/ 231982 w 315913"/>
                <a:gd name="connsiteY53" fmla="*/ 158751 h 338138"/>
                <a:gd name="connsiteX54" fmla="*/ 225425 w 315913"/>
                <a:gd name="connsiteY54" fmla="*/ 150836 h 338138"/>
                <a:gd name="connsiteX55" fmla="*/ 225425 w 315913"/>
                <a:gd name="connsiteY55" fmla="*/ 109941 h 338138"/>
                <a:gd name="connsiteX56" fmla="*/ 270013 w 315913"/>
                <a:gd name="connsiteY56" fmla="*/ 65088 h 338138"/>
                <a:gd name="connsiteX57" fmla="*/ 157956 w 315913"/>
                <a:gd name="connsiteY57" fmla="*/ 65088 h 338138"/>
                <a:gd name="connsiteX58" fmla="*/ 203200 w 315913"/>
                <a:gd name="connsiteY58" fmla="*/ 109941 h 338138"/>
                <a:gd name="connsiteX59" fmla="*/ 203200 w 315913"/>
                <a:gd name="connsiteY59" fmla="*/ 150836 h 338138"/>
                <a:gd name="connsiteX60" fmla="*/ 201869 w 315913"/>
                <a:gd name="connsiteY60" fmla="*/ 156113 h 338138"/>
                <a:gd name="connsiteX61" fmla="*/ 196546 w 315913"/>
                <a:gd name="connsiteY61" fmla="*/ 158751 h 338138"/>
                <a:gd name="connsiteX62" fmla="*/ 119365 w 315913"/>
                <a:gd name="connsiteY62" fmla="*/ 158751 h 338138"/>
                <a:gd name="connsiteX63" fmla="*/ 112712 w 315913"/>
                <a:gd name="connsiteY63" fmla="*/ 150836 h 338138"/>
                <a:gd name="connsiteX64" fmla="*/ 112712 w 315913"/>
                <a:gd name="connsiteY64" fmla="*/ 109941 h 338138"/>
                <a:gd name="connsiteX65" fmla="*/ 157956 w 315913"/>
                <a:gd name="connsiteY65" fmla="*/ 65088 h 338138"/>
                <a:gd name="connsiteX66" fmla="*/ 45900 w 315913"/>
                <a:gd name="connsiteY66" fmla="*/ 65088 h 338138"/>
                <a:gd name="connsiteX67" fmla="*/ 90488 w 315913"/>
                <a:gd name="connsiteY67" fmla="*/ 109941 h 338138"/>
                <a:gd name="connsiteX68" fmla="*/ 90488 w 315913"/>
                <a:gd name="connsiteY68" fmla="*/ 150836 h 338138"/>
                <a:gd name="connsiteX69" fmla="*/ 89176 w 315913"/>
                <a:gd name="connsiteY69" fmla="*/ 156113 h 338138"/>
                <a:gd name="connsiteX70" fmla="*/ 83931 w 315913"/>
                <a:gd name="connsiteY70" fmla="*/ 158751 h 338138"/>
                <a:gd name="connsiteX71" fmla="*/ 6557 w 315913"/>
                <a:gd name="connsiteY71" fmla="*/ 158751 h 338138"/>
                <a:gd name="connsiteX72" fmla="*/ 0 w 315913"/>
                <a:gd name="connsiteY72" fmla="*/ 150836 h 338138"/>
                <a:gd name="connsiteX73" fmla="*/ 0 w 315913"/>
                <a:gd name="connsiteY73" fmla="*/ 109941 h 338138"/>
                <a:gd name="connsiteX74" fmla="*/ 45900 w 315913"/>
                <a:gd name="connsiteY74" fmla="*/ 65088 h 338138"/>
                <a:gd name="connsiteX75" fmla="*/ 270669 w 315913"/>
                <a:gd name="connsiteY75" fmla="*/ 14288 h 338138"/>
                <a:gd name="connsiteX76" fmla="*/ 254000 w 315913"/>
                <a:gd name="connsiteY76" fmla="*/ 30957 h 338138"/>
                <a:gd name="connsiteX77" fmla="*/ 270669 w 315913"/>
                <a:gd name="connsiteY77" fmla="*/ 47626 h 338138"/>
                <a:gd name="connsiteX78" fmla="*/ 287338 w 315913"/>
                <a:gd name="connsiteY78" fmla="*/ 30957 h 338138"/>
                <a:gd name="connsiteX79" fmla="*/ 270669 w 315913"/>
                <a:gd name="connsiteY79" fmla="*/ 14288 h 338138"/>
                <a:gd name="connsiteX80" fmla="*/ 271463 w 315913"/>
                <a:gd name="connsiteY80" fmla="*/ 0 h 338138"/>
                <a:gd name="connsiteX81" fmla="*/ 301625 w 315913"/>
                <a:gd name="connsiteY81" fmla="*/ 30957 h 338138"/>
                <a:gd name="connsiteX82" fmla="*/ 271463 w 315913"/>
                <a:gd name="connsiteY82" fmla="*/ 61913 h 338138"/>
                <a:gd name="connsiteX83" fmla="*/ 241300 w 315913"/>
                <a:gd name="connsiteY83" fmla="*/ 30957 h 338138"/>
                <a:gd name="connsiteX84" fmla="*/ 271463 w 315913"/>
                <a:gd name="connsiteY84" fmla="*/ 0 h 338138"/>
                <a:gd name="connsiteX85" fmla="*/ 159420 w 315913"/>
                <a:gd name="connsiteY85" fmla="*/ 0 h 338138"/>
                <a:gd name="connsiteX86" fmla="*/ 188912 w 315913"/>
                <a:gd name="connsiteY86" fmla="*/ 30957 h 338138"/>
                <a:gd name="connsiteX87" fmla="*/ 159420 w 315913"/>
                <a:gd name="connsiteY87" fmla="*/ 61913 h 338138"/>
                <a:gd name="connsiteX88" fmla="*/ 128587 w 315913"/>
                <a:gd name="connsiteY88" fmla="*/ 30957 h 338138"/>
                <a:gd name="connsiteX89" fmla="*/ 159420 w 315913"/>
                <a:gd name="connsiteY89" fmla="*/ 0 h 338138"/>
                <a:gd name="connsiteX90" fmla="*/ 46037 w 315913"/>
                <a:gd name="connsiteY90" fmla="*/ 0 h 338138"/>
                <a:gd name="connsiteX91" fmla="*/ 76200 w 315913"/>
                <a:gd name="connsiteY91" fmla="*/ 30957 h 338138"/>
                <a:gd name="connsiteX92" fmla="*/ 46037 w 315913"/>
                <a:gd name="connsiteY92" fmla="*/ 61913 h 338138"/>
                <a:gd name="connsiteX93" fmla="*/ 15875 w 315913"/>
                <a:gd name="connsiteY93" fmla="*/ 30957 h 338138"/>
                <a:gd name="connsiteX94" fmla="*/ 46037 w 315913"/>
                <a:gd name="connsiteY9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5913" h="338138">
                  <a:moveTo>
                    <a:pt x="270013" y="244475"/>
                  </a:moveTo>
                  <a:cubicBezTo>
                    <a:pt x="294930" y="244475"/>
                    <a:pt x="315913" y="265582"/>
                    <a:pt x="315913" y="290647"/>
                  </a:cubicBezTo>
                  <a:cubicBezTo>
                    <a:pt x="315913" y="290647"/>
                    <a:pt x="315913" y="290647"/>
                    <a:pt x="315913" y="331542"/>
                  </a:cubicBezTo>
                  <a:cubicBezTo>
                    <a:pt x="315913" y="332861"/>
                    <a:pt x="314602" y="335500"/>
                    <a:pt x="313290" y="335500"/>
                  </a:cubicBezTo>
                  <a:cubicBezTo>
                    <a:pt x="313290" y="336819"/>
                    <a:pt x="310667" y="338138"/>
                    <a:pt x="309356" y="338138"/>
                  </a:cubicBezTo>
                  <a:cubicBezTo>
                    <a:pt x="309356" y="338138"/>
                    <a:pt x="309356" y="338138"/>
                    <a:pt x="231982" y="338138"/>
                  </a:cubicBezTo>
                  <a:cubicBezTo>
                    <a:pt x="228048" y="338138"/>
                    <a:pt x="225425" y="335500"/>
                    <a:pt x="225425" y="331542"/>
                  </a:cubicBezTo>
                  <a:cubicBezTo>
                    <a:pt x="225425" y="331542"/>
                    <a:pt x="225425" y="331542"/>
                    <a:pt x="225425" y="290647"/>
                  </a:cubicBezTo>
                  <a:cubicBezTo>
                    <a:pt x="225425" y="265582"/>
                    <a:pt x="246408" y="244475"/>
                    <a:pt x="270013" y="244475"/>
                  </a:cubicBezTo>
                  <a:close/>
                  <a:moveTo>
                    <a:pt x="157956" y="244475"/>
                  </a:moveTo>
                  <a:cubicBezTo>
                    <a:pt x="183239" y="244475"/>
                    <a:pt x="203200" y="265582"/>
                    <a:pt x="203200" y="290647"/>
                  </a:cubicBezTo>
                  <a:cubicBezTo>
                    <a:pt x="203200" y="290647"/>
                    <a:pt x="203200" y="290647"/>
                    <a:pt x="203200" y="331542"/>
                  </a:cubicBezTo>
                  <a:cubicBezTo>
                    <a:pt x="203200" y="332861"/>
                    <a:pt x="203200" y="335500"/>
                    <a:pt x="201869" y="335500"/>
                  </a:cubicBezTo>
                  <a:cubicBezTo>
                    <a:pt x="200538" y="336819"/>
                    <a:pt x="199208" y="338138"/>
                    <a:pt x="196546" y="338138"/>
                  </a:cubicBezTo>
                  <a:cubicBezTo>
                    <a:pt x="196546" y="338138"/>
                    <a:pt x="196546" y="338138"/>
                    <a:pt x="119365" y="338138"/>
                  </a:cubicBezTo>
                  <a:cubicBezTo>
                    <a:pt x="115373" y="338138"/>
                    <a:pt x="112712" y="335500"/>
                    <a:pt x="112712" y="331542"/>
                  </a:cubicBezTo>
                  <a:cubicBezTo>
                    <a:pt x="112712" y="331542"/>
                    <a:pt x="112712" y="331542"/>
                    <a:pt x="112712" y="290647"/>
                  </a:cubicBezTo>
                  <a:cubicBezTo>
                    <a:pt x="112712" y="265582"/>
                    <a:pt x="132672" y="244475"/>
                    <a:pt x="157956" y="244475"/>
                  </a:cubicBezTo>
                  <a:close/>
                  <a:moveTo>
                    <a:pt x="45900" y="244475"/>
                  </a:moveTo>
                  <a:cubicBezTo>
                    <a:pt x="69505" y="244475"/>
                    <a:pt x="90488" y="265582"/>
                    <a:pt x="90488" y="290647"/>
                  </a:cubicBezTo>
                  <a:cubicBezTo>
                    <a:pt x="90488" y="290647"/>
                    <a:pt x="90488" y="290647"/>
                    <a:pt x="90488" y="331542"/>
                  </a:cubicBezTo>
                  <a:cubicBezTo>
                    <a:pt x="90488" y="332861"/>
                    <a:pt x="90488" y="335500"/>
                    <a:pt x="89176" y="335500"/>
                  </a:cubicBezTo>
                  <a:cubicBezTo>
                    <a:pt x="87865" y="336819"/>
                    <a:pt x="85242" y="338138"/>
                    <a:pt x="83931" y="338138"/>
                  </a:cubicBezTo>
                  <a:cubicBezTo>
                    <a:pt x="83931" y="338138"/>
                    <a:pt x="83931" y="338138"/>
                    <a:pt x="6557" y="338138"/>
                  </a:cubicBezTo>
                  <a:cubicBezTo>
                    <a:pt x="3934" y="338138"/>
                    <a:pt x="0" y="335500"/>
                    <a:pt x="0" y="331542"/>
                  </a:cubicBezTo>
                  <a:cubicBezTo>
                    <a:pt x="0" y="331542"/>
                    <a:pt x="0" y="331542"/>
                    <a:pt x="0" y="290647"/>
                  </a:cubicBezTo>
                  <a:cubicBezTo>
                    <a:pt x="0" y="265582"/>
                    <a:pt x="20983" y="244475"/>
                    <a:pt x="45900" y="244475"/>
                  </a:cubicBezTo>
                  <a:close/>
                  <a:moveTo>
                    <a:pt x="271463" y="180975"/>
                  </a:moveTo>
                  <a:cubicBezTo>
                    <a:pt x="287200" y="180975"/>
                    <a:pt x="301625" y="194089"/>
                    <a:pt x="301625" y="211138"/>
                  </a:cubicBezTo>
                  <a:cubicBezTo>
                    <a:pt x="301625" y="228186"/>
                    <a:pt x="287200" y="241300"/>
                    <a:pt x="271463" y="241300"/>
                  </a:cubicBezTo>
                  <a:cubicBezTo>
                    <a:pt x="254414" y="241300"/>
                    <a:pt x="241300" y="228186"/>
                    <a:pt x="241300" y="211138"/>
                  </a:cubicBezTo>
                  <a:cubicBezTo>
                    <a:pt x="241300" y="194089"/>
                    <a:pt x="254414" y="180975"/>
                    <a:pt x="271463" y="180975"/>
                  </a:cubicBezTo>
                  <a:close/>
                  <a:moveTo>
                    <a:pt x="159420" y="180975"/>
                  </a:moveTo>
                  <a:cubicBezTo>
                    <a:pt x="175506" y="180975"/>
                    <a:pt x="188912" y="194089"/>
                    <a:pt x="188912" y="211138"/>
                  </a:cubicBezTo>
                  <a:cubicBezTo>
                    <a:pt x="188912" y="228186"/>
                    <a:pt x="175506" y="241300"/>
                    <a:pt x="159420" y="241300"/>
                  </a:cubicBezTo>
                  <a:cubicBezTo>
                    <a:pt x="141992" y="241300"/>
                    <a:pt x="128587" y="228186"/>
                    <a:pt x="128587" y="211138"/>
                  </a:cubicBezTo>
                  <a:cubicBezTo>
                    <a:pt x="128587" y="194089"/>
                    <a:pt x="141992" y="180975"/>
                    <a:pt x="159420" y="180975"/>
                  </a:cubicBezTo>
                  <a:close/>
                  <a:moveTo>
                    <a:pt x="46038" y="180975"/>
                  </a:moveTo>
                  <a:cubicBezTo>
                    <a:pt x="62697" y="180975"/>
                    <a:pt x="76201" y="194479"/>
                    <a:pt x="76201" y="211138"/>
                  </a:cubicBezTo>
                  <a:cubicBezTo>
                    <a:pt x="76201" y="227797"/>
                    <a:pt x="62697" y="241301"/>
                    <a:pt x="46038" y="241301"/>
                  </a:cubicBezTo>
                  <a:cubicBezTo>
                    <a:pt x="29379" y="241301"/>
                    <a:pt x="15875" y="227797"/>
                    <a:pt x="15875" y="211138"/>
                  </a:cubicBezTo>
                  <a:cubicBezTo>
                    <a:pt x="15875" y="194479"/>
                    <a:pt x="29379" y="180975"/>
                    <a:pt x="46038" y="180975"/>
                  </a:cubicBezTo>
                  <a:close/>
                  <a:moveTo>
                    <a:pt x="270005" y="77788"/>
                  </a:moveTo>
                  <a:cubicBezTo>
                    <a:pt x="252736" y="77788"/>
                    <a:pt x="238125" y="92457"/>
                    <a:pt x="238125" y="109792"/>
                  </a:cubicBezTo>
                  <a:cubicBezTo>
                    <a:pt x="238125" y="109792"/>
                    <a:pt x="238125" y="109792"/>
                    <a:pt x="238125" y="144463"/>
                  </a:cubicBezTo>
                  <a:cubicBezTo>
                    <a:pt x="238125" y="144463"/>
                    <a:pt x="238125" y="144463"/>
                    <a:pt x="303213" y="144463"/>
                  </a:cubicBezTo>
                  <a:lnTo>
                    <a:pt x="303213" y="109792"/>
                  </a:lnTo>
                  <a:cubicBezTo>
                    <a:pt x="303213" y="92457"/>
                    <a:pt x="288602" y="77788"/>
                    <a:pt x="270005" y="77788"/>
                  </a:cubicBezTo>
                  <a:close/>
                  <a:moveTo>
                    <a:pt x="270013" y="65088"/>
                  </a:moveTo>
                  <a:cubicBezTo>
                    <a:pt x="294930" y="65088"/>
                    <a:pt x="315913" y="84876"/>
                    <a:pt x="315913" y="109941"/>
                  </a:cubicBezTo>
                  <a:cubicBezTo>
                    <a:pt x="315913" y="109941"/>
                    <a:pt x="315913" y="109941"/>
                    <a:pt x="315913" y="150836"/>
                  </a:cubicBezTo>
                  <a:cubicBezTo>
                    <a:pt x="315913" y="153474"/>
                    <a:pt x="314602" y="154794"/>
                    <a:pt x="313290" y="156113"/>
                  </a:cubicBezTo>
                  <a:cubicBezTo>
                    <a:pt x="313290" y="157432"/>
                    <a:pt x="310667" y="158751"/>
                    <a:pt x="309356" y="158751"/>
                  </a:cubicBezTo>
                  <a:cubicBezTo>
                    <a:pt x="309356" y="158751"/>
                    <a:pt x="309356" y="158751"/>
                    <a:pt x="231982" y="158751"/>
                  </a:cubicBezTo>
                  <a:cubicBezTo>
                    <a:pt x="228048" y="158751"/>
                    <a:pt x="225425" y="154794"/>
                    <a:pt x="225425" y="150836"/>
                  </a:cubicBezTo>
                  <a:cubicBezTo>
                    <a:pt x="225425" y="150836"/>
                    <a:pt x="225425" y="150836"/>
                    <a:pt x="225425" y="109941"/>
                  </a:cubicBezTo>
                  <a:cubicBezTo>
                    <a:pt x="225425" y="84876"/>
                    <a:pt x="246408" y="65088"/>
                    <a:pt x="270013" y="65088"/>
                  </a:cubicBezTo>
                  <a:close/>
                  <a:moveTo>
                    <a:pt x="157956" y="65088"/>
                  </a:moveTo>
                  <a:cubicBezTo>
                    <a:pt x="183239" y="65088"/>
                    <a:pt x="203200" y="84876"/>
                    <a:pt x="203200" y="109941"/>
                  </a:cubicBezTo>
                  <a:cubicBezTo>
                    <a:pt x="203200" y="109941"/>
                    <a:pt x="203200" y="109941"/>
                    <a:pt x="203200" y="150836"/>
                  </a:cubicBezTo>
                  <a:cubicBezTo>
                    <a:pt x="203200" y="153474"/>
                    <a:pt x="203200" y="154794"/>
                    <a:pt x="201869" y="156113"/>
                  </a:cubicBezTo>
                  <a:cubicBezTo>
                    <a:pt x="200538" y="157432"/>
                    <a:pt x="199208" y="158751"/>
                    <a:pt x="196546" y="158751"/>
                  </a:cubicBezTo>
                  <a:cubicBezTo>
                    <a:pt x="196546" y="158751"/>
                    <a:pt x="196546" y="158751"/>
                    <a:pt x="119365" y="158751"/>
                  </a:cubicBezTo>
                  <a:cubicBezTo>
                    <a:pt x="115373" y="158751"/>
                    <a:pt x="112712" y="154794"/>
                    <a:pt x="112712" y="150836"/>
                  </a:cubicBezTo>
                  <a:cubicBezTo>
                    <a:pt x="112712" y="150836"/>
                    <a:pt x="112712" y="150836"/>
                    <a:pt x="112712" y="109941"/>
                  </a:cubicBezTo>
                  <a:cubicBezTo>
                    <a:pt x="112712" y="84876"/>
                    <a:pt x="132672" y="65088"/>
                    <a:pt x="157956" y="65088"/>
                  </a:cubicBezTo>
                  <a:close/>
                  <a:moveTo>
                    <a:pt x="45900" y="65088"/>
                  </a:moveTo>
                  <a:cubicBezTo>
                    <a:pt x="69505" y="65088"/>
                    <a:pt x="90488" y="84876"/>
                    <a:pt x="90488" y="109941"/>
                  </a:cubicBezTo>
                  <a:cubicBezTo>
                    <a:pt x="90488" y="109941"/>
                    <a:pt x="90488" y="109941"/>
                    <a:pt x="90488" y="150836"/>
                  </a:cubicBezTo>
                  <a:cubicBezTo>
                    <a:pt x="90488" y="153474"/>
                    <a:pt x="90488" y="154794"/>
                    <a:pt x="89176" y="156113"/>
                  </a:cubicBezTo>
                  <a:cubicBezTo>
                    <a:pt x="87865" y="157432"/>
                    <a:pt x="85242" y="158751"/>
                    <a:pt x="83931" y="158751"/>
                  </a:cubicBezTo>
                  <a:cubicBezTo>
                    <a:pt x="83931" y="158751"/>
                    <a:pt x="83931" y="158751"/>
                    <a:pt x="6557" y="158751"/>
                  </a:cubicBezTo>
                  <a:cubicBezTo>
                    <a:pt x="3934" y="158751"/>
                    <a:pt x="0" y="154794"/>
                    <a:pt x="0" y="150836"/>
                  </a:cubicBezTo>
                  <a:cubicBezTo>
                    <a:pt x="0" y="150836"/>
                    <a:pt x="0" y="150836"/>
                    <a:pt x="0" y="109941"/>
                  </a:cubicBezTo>
                  <a:cubicBezTo>
                    <a:pt x="0" y="84876"/>
                    <a:pt x="20983" y="65088"/>
                    <a:pt x="45900" y="65088"/>
                  </a:cubicBezTo>
                  <a:close/>
                  <a:moveTo>
                    <a:pt x="270669" y="14288"/>
                  </a:moveTo>
                  <a:cubicBezTo>
                    <a:pt x="261463" y="14288"/>
                    <a:pt x="254000" y="21751"/>
                    <a:pt x="254000" y="30957"/>
                  </a:cubicBezTo>
                  <a:cubicBezTo>
                    <a:pt x="254000" y="40163"/>
                    <a:pt x="261463" y="47626"/>
                    <a:pt x="270669" y="47626"/>
                  </a:cubicBezTo>
                  <a:cubicBezTo>
                    <a:pt x="279875" y="47626"/>
                    <a:pt x="287338" y="40163"/>
                    <a:pt x="287338" y="30957"/>
                  </a:cubicBezTo>
                  <a:cubicBezTo>
                    <a:pt x="287338" y="21751"/>
                    <a:pt x="279875" y="14288"/>
                    <a:pt x="270669" y="14288"/>
                  </a:cubicBezTo>
                  <a:close/>
                  <a:moveTo>
                    <a:pt x="271463" y="0"/>
                  </a:moveTo>
                  <a:cubicBezTo>
                    <a:pt x="287200" y="0"/>
                    <a:pt x="301625" y="13459"/>
                    <a:pt x="301625" y="30957"/>
                  </a:cubicBezTo>
                  <a:cubicBezTo>
                    <a:pt x="301625" y="48454"/>
                    <a:pt x="287200" y="61913"/>
                    <a:pt x="271463" y="61913"/>
                  </a:cubicBezTo>
                  <a:cubicBezTo>
                    <a:pt x="254414" y="61913"/>
                    <a:pt x="241300" y="48454"/>
                    <a:pt x="241300" y="30957"/>
                  </a:cubicBezTo>
                  <a:cubicBezTo>
                    <a:pt x="241300" y="13459"/>
                    <a:pt x="254414" y="0"/>
                    <a:pt x="271463" y="0"/>
                  </a:cubicBezTo>
                  <a:close/>
                  <a:moveTo>
                    <a:pt x="159420" y="0"/>
                  </a:moveTo>
                  <a:cubicBezTo>
                    <a:pt x="175506" y="0"/>
                    <a:pt x="188912" y="13459"/>
                    <a:pt x="188912" y="30957"/>
                  </a:cubicBezTo>
                  <a:cubicBezTo>
                    <a:pt x="188912" y="48454"/>
                    <a:pt x="175506" y="61913"/>
                    <a:pt x="159420" y="61913"/>
                  </a:cubicBezTo>
                  <a:cubicBezTo>
                    <a:pt x="141992" y="61913"/>
                    <a:pt x="128587" y="48454"/>
                    <a:pt x="128587" y="30957"/>
                  </a:cubicBezTo>
                  <a:cubicBezTo>
                    <a:pt x="128587" y="13459"/>
                    <a:pt x="141992" y="0"/>
                    <a:pt x="159420" y="0"/>
                  </a:cubicBezTo>
                  <a:close/>
                  <a:moveTo>
                    <a:pt x="46037" y="0"/>
                  </a:moveTo>
                  <a:cubicBezTo>
                    <a:pt x="63086" y="0"/>
                    <a:pt x="76200" y="13459"/>
                    <a:pt x="76200" y="30957"/>
                  </a:cubicBezTo>
                  <a:cubicBezTo>
                    <a:pt x="76200" y="48454"/>
                    <a:pt x="63086" y="61913"/>
                    <a:pt x="46037" y="61913"/>
                  </a:cubicBezTo>
                  <a:cubicBezTo>
                    <a:pt x="28989" y="61913"/>
                    <a:pt x="15875" y="48454"/>
                    <a:pt x="15875" y="30957"/>
                  </a:cubicBezTo>
                  <a:cubicBezTo>
                    <a:pt x="15875" y="13459"/>
                    <a:pt x="28989" y="0"/>
                    <a:pt x="460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" name="文本框 11"/>
            <p:cNvSpPr txBox="1"/>
            <p:nvPr/>
          </p:nvSpPr>
          <p:spPr>
            <a:xfrm>
              <a:off x="7080117" y="2550155"/>
              <a:ext cx="1938389" cy="62548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核心功能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2" name="椭圆 85"/>
          <p:cNvSpPr/>
          <p:nvPr/>
        </p:nvSpPr>
        <p:spPr>
          <a:xfrm>
            <a:off x="6408117" y="5456881"/>
            <a:ext cx="382040" cy="283387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82905"/>
            <a:ext cx="3472815" cy="569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矩形 1"/>
          <p:cNvSpPr/>
          <p:nvPr/>
        </p:nvSpPr>
        <p:spPr>
          <a:xfrm>
            <a:off x="482602" y="2"/>
            <a:ext cx="622300" cy="11049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文本框 3"/>
          <p:cNvSpPr txBox="1"/>
          <p:nvPr/>
        </p:nvSpPr>
        <p:spPr>
          <a:xfrm>
            <a:off x="1263394" y="404237"/>
            <a:ext cx="1447165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、</a:t>
            </a:r>
            <a:r>
              <a:rPr lang="zh-CN" altLang="en-US" sz="2800" b="1" dirty="0">
                <a:solidFill>
                  <a:schemeClr val="bg1"/>
                </a:solidFill>
              </a:rPr>
              <a:t>限流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椭圆 4"/>
          <p:cNvSpPr/>
          <p:nvPr/>
        </p:nvSpPr>
        <p:spPr>
          <a:xfrm>
            <a:off x="638443" y="510543"/>
            <a:ext cx="310616" cy="310615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38175" y="1365885"/>
            <a:ext cx="873823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获取课程树结构运算比较复杂，多次请求对服务器压力较大，对获取课程树结构的接口进行限流</a:t>
            </a:r>
            <a:r>
              <a:rPr lang="en-US" altLang="zh-CN"/>
              <a:t>      </a:t>
            </a:r>
            <a:r>
              <a:rPr lang="zh-CN" altLang="en-US" sz="2000" b="1"/>
              <a:t>使用</a:t>
            </a:r>
            <a:r>
              <a:rPr lang="en-US" altLang="zh-CN" sz="2000" b="1"/>
              <a:t>@SentinelResource</a:t>
            </a:r>
            <a:r>
              <a:rPr lang="zh-CN" altLang="en-US" sz="2000" b="1"/>
              <a:t>注解，标明</a:t>
            </a:r>
            <a:r>
              <a:rPr lang="en-US" altLang="zh-CN" sz="2000" b="1"/>
              <a:t>fallback</a:t>
            </a:r>
            <a:r>
              <a:rPr lang="zh-CN" altLang="en-US" sz="2000" b="1"/>
              <a:t>方法</a:t>
            </a:r>
            <a:endParaRPr lang="zh-CN" altLang="en-US" sz="2000" b="1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8660" y="2358390"/>
            <a:ext cx="7432675" cy="17246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8175" y="4846955"/>
            <a:ext cx="7555230" cy="14236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247380" y="2302510"/>
            <a:ext cx="3760470" cy="3968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383047"/>
            <a:ext cx="2931979" cy="569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矩形 1"/>
          <p:cNvSpPr/>
          <p:nvPr/>
        </p:nvSpPr>
        <p:spPr>
          <a:xfrm>
            <a:off x="482602" y="2"/>
            <a:ext cx="622300" cy="11049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文本框 3"/>
          <p:cNvSpPr txBox="1"/>
          <p:nvPr/>
        </p:nvSpPr>
        <p:spPr>
          <a:xfrm>
            <a:off x="1263394" y="404237"/>
            <a:ext cx="1447165" cy="9531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、限流</a:t>
            </a:r>
            <a:endParaRPr lang="zh-CN" altLang="en-US" sz="2800" b="1" dirty="0">
              <a:solidFill>
                <a:schemeClr val="bg1"/>
              </a:solidFill>
            </a:endParaRPr>
          </a:p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椭圆 4"/>
          <p:cNvSpPr/>
          <p:nvPr/>
        </p:nvSpPr>
        <p:spPr>
          <a:xfrm>
            <a:off x="638443" y="510543"/>
            <a:ext cx="310616" cy="310615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9325" y="1149350"/>
            <a:ext cx="5205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对该接口使用</a:t>
            </a:r>
            <a:r>
              <a:rPr lang="en-US" altLang="zh-CN"/>
              <a:t>sentinel</a:t>
            </a:r>
            <a:r>
              <a:rPr lang="zh-CN" altLang="en-US"/>
              <a:t>设置流控规则，每秒请求超过</a:t>
            </a:r>
            <a:r>
              <a:rPr lang="en-US" altLang="zh-CN"/>
              <a:t>3</a:t>
            </a:r>
            <a:r>
              <a:rPr lang="zh-CN" altLang="en-US"/>
              <a:t>次则执行</a:t>
            </a:r>
            <a:r>
              <a:rPr lang="en-US" altLang="zh-CN"/>
              <a:t>fallback</a:t>
            </a:r>
            <a:r>
              <a:rPr lang="zh-CN" altLang="en-US"/>
              <a:t>方法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86425" y="2397125"/>
            <a:ext cx="6438900" cy="33623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82600" y="1991360"/>
            <a:ext cx="5024755" cy="38277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844030" y="1657985"/>
            <a:ext cx="4123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Postman</a:t>
            </a:r>
            <a:r>
              <a:rPr lang="zh-CN" altLang="en-US"/>
              <a:t>发送</a:t>
            </a:r>
            <a:r>
              <a:rPr lang="en-US" altLang="zh-CN"/>
              <a:t>30</a:t>
            </a:r>
            <a:r>
              <a:rPr lang="zh-CN" altLang="en-US"/>
              <a:t>个请求，从第四个请求时出现限流拒绝</a:t>
            </a:r>
            <a:r>
              <a:rPr lang="zh-CN" altLang="en-US"/>
              <a:t>策略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82905"/>
            <a:ext cx="5200015" cy="569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矩形 1"/>
          <p:cNvSpPr/>
          <p:nvPr/>
        </p:nvSpPr>
        <p:spPr>
          <a:xfrm>
            <a:off x="482602" y="2"/>
            <a:ext cx="622300" cy="11049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文本框 3"/>
          <p:cNvSpPr txBox="1"/>
          <p:nvPr/>
        </p:nvSpPr>
        <p:spPr>
          <a:xfrm>
            <a:off x="1263394" y="404237"/>
            <a:ext cx="3936365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</a:rPr>
              <a:t>、服务发布</a:t>
            </a:r>
            <a:r>
              <a:rPr lang="zh-CN" altLang="en-US" sz="2800" b="1" dirty="0">
                <a:solidFill>
                  <a:schemeClr val="bg1"/>
                </a:solidFill>
              </a:rPr>
              <a:t>与负载均衡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椭圆 4"/>
          <p:cNvSpPr/>
          <p:nvPr/>
        </p:nvSpPr>
        <p:spPr>
          <a:xfrm>
            <a:off x="638443" y="510543"/>
            <a:ext cx="310616" cy="310615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38175" y="1365885"/>
            <a:ext cx="8738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测试接口：获取单个课程详细信息时会访问</a:t>
            </a:r>
            <a:r>
              <a:rPr lang="en-US" altLang="zh-CN"/>
              <a:t>Member</a:t>
            </a:r>
            <a:r>
              <a:rPr lang="zh-CN" altLang="en-US"/>
              <a:t>的获取教师详情的</a:t>
            </a:r>
            <a:r>
              <a:rPr lang="zh-CN" altLang="en-US"/>
              <a:t>接口</a:t>
            </a:r>
            <a:endParaRPr lang="zh-CN" altLang="en-US"/>
          </a:p>
          <a:p>
            <a:r>
              <a:rPr lang="zh-CN" altLang="en-US"/>
              <a:t>在获取教师详情的接口返回的信息</a:t>
            </a:r>
            <a:r>
              <a:rPr lang="zh-CN" altLang="en-US"/>
              <a:t>包括机器号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330325" y="3205480"/>
            <a:ext cx="11074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获取课程详情</a:t>
            </a:r>
            <a:r>
              <a:rPr lang="zh-CN" altLang="en-US"/>
              <a:t>信息</a:t>
            </a:r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2679065" y="3274695"/>
            <a:ext cx="1332230" cy="506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92295" y="3067050"/>
            <a:ext cx="14909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获取教授该课程的教师</a:t>
            </a:r>
            <a:r>
              <a:rPr lang="zh-CN" altLang="en-US"/>
              <a:t>详情信息</a:t>
            </a:r>
            <a:endParaRPr lang="zh-CN" altLang="en-US"/>
          </a:p>
        </p:txBody>
      </p:sp>
      <p:sp>
        <p:nvSpPr>
          <p:cNvPr id="9" name="右箭头 8"/>
          <p:cNvSpPr/>
          <p:nvPr>
            <p:custDataLst>
              <p:tags r:id="rId1"/>
            </p:custDataLst>
          </p:nvPr>
        </p:nvSpPr>
        <p:spPr>
          <a:xfrm rot="1620000">
            <a:off x="6019165" y="3955415"/>
            <a:ext cx="1463040" cy="506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>
            <p:custDataLst>
              <p:tags r:id="rId2"/>
            </p:custDataLst>
          </p:nvPr>
        </p:nvSpPr>
        <p:spPr>
          <a:xfrm rot="19560000">
            <a:off x="6011545" y="2680335"/>
            <a:ext cx="1332230" cy="506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887335" y="22720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请求机器</a:t>
            </a:r>
            <a:r>
              <a:rPr lang="en-US" altLang="zh-CN"/>
              <a:t>111</a:t>
            </a:r>
            <a:r>
              <a:rPr lang="zh-CN" altLang="en-US"/>
              <a:t>获取</a:t>
            </a:r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7887335" y="44323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请求机器</a:t>
            </a:r>
            <a:r>
              <a:rPr lang="en-US" altLang="zh-CN"/>
              <a:t>222</a:t>
            </a:r>
            <a:r>
              <a:rPr lang="zh-CN" altLang="en-US"/>
              <a:t>获取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353810" y="34118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负载均衡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36015" y="28371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service-course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283075" y="26695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service-member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0" y="382905"/>
            <a:ext cx="5200015" cy="569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482602" y="2"/>
            <a:ext cx="622300" cy="11049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1263394" y="404237"/>
            <a:ext cx="3936365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</a:rPr>
              <a:t>、服务发布</a:t>
            </a:r>
            <a:r>
              <a:rPr lang="zh-CN" altLang="en-US" sz="2800" b="1" dirty="0">
                <a:solidFill>
                  <a:schemeClr val="bg1"/>
                </a:solidFill>
              </a:rPr>
              <a:t>与负载均衡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6" name="椭圆 4"/>
          <p:cNvSpPr/>
          <p:nvPr>
            <p:custDataLst>
              <p:tags r:id="rId4"/>
            </p:custDataLst>
          </p:nvPr>
        </p:nvSpPr>
        <p:spPr>
          <a:xfrm>
            <a:off x="638443" y="510543"/>
            <a:ext cx="310616" cy="310615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338580" y="1340485"/>
            <a:ext cx="10242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服务</a:t>
            </a:r>
            <a:r>
              <a:rPr lang="en-US" altLang="zh-CN" b="1"/>
              <a:t>Member</a:t>
            </a:r>
            <a:r>
              <a:rPr lang="zh-CN" altLang="en-US" b="1"/>
              <a:t>（</a:t>
            </a:r>
            <a:r>
              <a:rPr lang="en-US" altLang="zh-CN" b="1"/>
              <a:t>version2.0</a:t>
            </a:r>
            <a:r>
              <a:rPr lang="zh-CN" altLang="en-US" b="1"/>
              <a:t>）发布前，</a:t>
            </a:r>
            <a:r>
              <a:rPr lang="en-US" altLang="zh-CN" b="1"/>
              <a:t>Nacos</a:t>
            </a:r>
            <a:r>
              <a:rPr lang="zh-CN" altLang="en-US" b="1"/>
              <a:t>中只有一个</a:t>
            </a:r>
            <a:r>
              <a:rPr lang="en-US" altLang="zh-CN" b="1"/>
              <a:t>service-member</a:t>
            </a:r>
            <a:r>
              <a:rPr lang="zh-CN" altLang="en-US" b="1"/>
              <a:t>实例</a:t>
            </a:r>
            <a:endParaRPr lang="zh-CN" altLang="en-US" b="1"/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263650" y="1818640"/>
            <a:ext cx="8591550" cy="155257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263650" y="3566160"/>
            <a:ext cx="9159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此时请求课程详情信息接口时调用的教师详情接口返回的机器号machineCode均为</a:t>
            </a:r>
            <a:r>
              <a:rPr lang="en-US" altLang="zh-CN" b="1"/>
              <a:t>‘111’</a:t>
            </a:r>
            <a:endParaRPr lang="en-US" altLang="zh-CN" b="1"/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19075" y="4471670"/>
            <a:ext cx="3723640" cy="132969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046220" y="4079875"/>
            <a:ext cx="3158490" cy="265239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364730" y="4471670"/>
            <a:ext cx="4543425" cy="1533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0" y="382905"/>
            <a:ext cx="5200015" cy="569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482602" y="2"/>
            <a:ext cx="622300" cy="11049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1263394" y="404237"/>
            <a:ext cx="3936365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</a:rPr>
              <a:t>、服务发布</a:t>
            </a:r>
            <a:r>
              <a:rPr lang="zh-CN" altLang="en-US" sz="2800" b="1" dirty="0">
                <a:solidFill>
                  <a:schemeClr val="bg1"/>
                </a:solidFill>
              </a:rPr>
              <a:t>与负载均衡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6" name="椭圆 4"/>
          <p:cNvSpPr/>
          <p:nvPr>
            <p:custDataLst>
              <p:tags r:id="rId4"/>
            </p:custDataLst>
          </p:nvPr>
        </p:nvSpPr>
        <p:spPr>
          <a:xfrm>
            <a:off x="638443" y="510543"/>
            <a:ext cx="310616" cy="310615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338580" y="1340485"/>
            <a:ext cx="10242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此时使用</a:t>
            </a:r>
            <a:r>
              <a:rPr lang="en-US" altLang="zh-CN" b="1"/>
              <a:t>docker</a:t>
            </a:r>
            <a:r>
              <a:rPr lang="zh-CN" altLang="en-US" b="1"/>
              <a:t>发布服务</a:t>
            </a:r>
            <a:r>
              <a:rPr lang="en-US" altLang="zh-CN" b="1"/>
              <a:t>Member</a:t>
            </a:r>
            <a:r>
              <a:rPr lang="zh-CN" altLang="en-US" b="1"/>
              <a:t>（</a:t>
            </a:r>
            <a:r>
              <a:rPr lang="en-US" altLang="zh-CN" b="1"/>
              <a:t>version2.0</a:t>
            </a:r>
            <a:r>
              <a:rPr lang="zh-CN" altLang="en-US" b="1"/>
              <a:t>），</a:t>
            </a:r>
            <a:r>
              <a:rPr lang="en-US" altLang="zh-CN" b="1"/>
              <a:t>Nacos</a:t>
            </a:r>
            <a:r>
              <a:rPr lang="zh-CN" altLang="en-US" b="1"/>
              <a:t>中有两个</a:t>
            </a:r>
            <a:r>
              <a:rPr lang="en-US" altLang="zh-CN" b="1"/>
              <a:t>member</a:t>
            </a:r>
            <a:r>
              <a:rPr lang="zh-CN" altLang="en-US" b="1"/>
              <a:t>服务实例</a:t>
            </a:r>
            <a:endParaRPr lang="zh-CN" altLang="en-US" b="1"/>
          </a:p>
        </p:txBody>
      </p:sp>
      <p:sp>
        <p:nvSpPr>
          <p:cNvPr id="19" name="文本框 18"/>
          <p:cNvSpPr txBox="1"/>
          <p:nvPr/>
        </p:nvSpPr>
        <p:spPr>
          <a:xfrm>
            <a:off x="1104900" y="3566160"/>
            <a:ext cx="9159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此时请求课程详情信息接口时调用的教师详情接口返回的机器号machineCode在</a:t>
            </a:r>
            <a:r>
              <a:rPr lang="en-US" altLang="zh-CN" b="1"/>
              <a:t>‘111’</a:t>
            </a:r>
            <a:r>
              <a:rPr lang="zh-CN" altLang="en-US" b="1"/>
              <a:t>和</a:t>
            </a:r>
            <a:r>
              <a:rPr lang="en-US" altLang="zh-CN" b="1"/>
              <a:t>‘222’</a:t>
            </a:r>
            <a:r>
              <a:rPr lang="zh-CN" altLang="en-US" b="1"/>
              <a:t>间进行</a:t>
            </a:r>
            <a:r>
              <a:rPr lang="zh-CN" altLang="en-US" b="1"/>
              <a:t>随机访问</a:t>
            </a:r>
            <a:endParaRPr lang="zh-CN" altLang="en-US" b="1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69670" y="1760855"/>
            <a:ext cx="8477250" cy="1562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82600" y="4454525"/>
            <a:ext cx="2705100" cy="9810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700780" y="4131310"/>
            <a:ext cx="3724275" cy="2171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249920" y="3997325"/>
            <a:ext cx="3134995" cy="265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0" y="382905"/>
            <a:ext cx="3917950" cy="569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482602" y="2"/>
            <a:ext cx="622300" cy="11049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1263394" y="404237"/>
            <a:ext cx="2513965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3</a:t>
            </a:r>
            <a:r>
              <a:rPr lang="zh-CN" altLang="en-US" sz="2800" b="1" dirty="0">
                <a:solidFill>
                  <a:schemeClr val="bg1"/>
                </a:solidFill>
              </a:rPr>
              <a:t>、熔断与</a:t>
            </a:r>
            <a:r>
              <a:rPr lang="zh-CN" altLang="en-US" sz="2800" b="1" dirty="0">
                <a:solidFill>
                  <a:schemeClr val="bg1"/>
                </a:solidFill>
              </a:rPr>
              <a:t>降级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6" name="椭圆 4"/>
          <p:cNvSpPr/>
          <p:nvPr>
            <p:custDataLst>
              <p:tags r:id="rId4"/>
            </p:custDataLst>
          </p:nvPr>
        </p:nvSpPr>
        <p:spPr>
          <a:xfrm>
            <a:off x="638443" y="510543"/>
            <a:ext cx="310616" cy="310615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31875" y="1529715"/>
            <a:ext cx="995553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服务熔断</a:t>
            </a:r>
            <a:r>
              <a:rPr lang="en-US" altLang="zh-CN" sz="2400"/>
              <a:t>:</a:t>
            </a:r>
            <a:r>
              <a:rPr lang="zh-CN" altLang="en-US" sz="2400"/>
              <a:t>当服务A调⽤的某个服务B不可⽤时，上游服务A为了保证⾃⼰不受影响，从⽽不再调⽤服务B，直接返回⼀个结果，减轻服务A和服务B的压⼒，直到服务B恢复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 b="1"/>
              <a:t>服务降级</a:t>
            </a:r>
            <a:r>
              <a:rPr lang="en-US" altLang="zh-CN" sz="2400"/>
              <a:t>:</a:t>
            </a:r>
            <a:r>
              <a:rPr lang="zh-CN" altLang="en-US" sz="2400"/>
              <a:t>当发现系统压⼒过载时，可以通过关闭某个服务，或限流某个服务来减轻系统压⼒，这就是服务降级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 b="1"/>
              <a:t>相同点：</a:t>
            </a:r>
            <a:endParaRPr lang="zh-CN" altLang="en-US" sz="2400" b="1"/>
          </a:p>
          <a:p>
            <a:r>
              <a:rPr lang="zh-CN" altLang="en-US" sz="2400"/>
              <a:t>1. 都是为了防⽌系统崩溃</a:t>
            </a:r>
            <a:endParaRPr lang="zh-CN" altLang="en-US" sz="2400"/>
          </a:p>
          <a:p>
            <a:r>
              <a:rPr lang="zh-CN" altLang="en-US" sz="2400"/>
              <a:t>2. 都让⽤户体验到某些功能暂时不可⽤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 b="1"/>
              <a:t>不同点：</a:t>
            </a:r>
            <a:r>
              <a:rPr lang="zh-CN" altLang="en-US" sz="2400"/>
              <a:t>熔断是下游服务故障触发的，降级是为了降低系统负载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0" y="382905"/>
            <a:ext cx="3777615" cy="569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482602" y="2"/>
            <a:ext cx="622300" cy="11049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1263394" y="404237"/>
            <a:ext cx="2513965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、熔断与降级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6" name="椭圆 4"/>
          <p:cNvSpPr/>
          <p:nvPr>
            <p:custDataLst>
              <p:tags r:id="rId4"/>
            </p:custDataLst>
          </p:nvPr>
        </p:nvSpPr>
        <p:spPr>
          <a:xfrm>
            <a:off x="638443" y="510543"/>
            <a:ext cx="310616" cy="310615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49325" y="1409065"/>
            <a:ext cx="88938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熔断测试接口：在输入某个分类时，分类服务调用课程服务，获得该分类下的所有课程。如：分类服务向课程服务发送一个</a:t>
            </a:r>
            <a:r>
              <a:rPr lang="en-US" altLang="zh-CN"/>
              <a:t>“</a:t>
            </a:r>
            <a:r>
              <a:rPr lang="zh-CN" altLang="en-US"/>
              <a:t>大学课程</a:t>
            </a:r>
            <a:r>
              <a:rPr lang="en-US" altLang="zh-CN"/>
              <a:t>”</a:t>
            </a:r>
            <a:r>
              <a:rPr lang="zh-CN" altLang="en-US"/>
              <a:t>分类，课程服务查出该分类下的所有课程并封装</a:t>
            </a:r>
            <a:r>
              <a:rPr lang="zh-CN" altLang="en-US"/>
              <a:t>返回</a:t>
            </a:r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1026795" y="2813685"/>
            <a:ext cx="1677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获取</a:t>
            </a:r>
            <a:r>
              <a:rPr lang="zh-CN" altLang="en-US"/>
              <a:t>某分类下的</a:t>
            </a:r>
            <a:r>
              <a:rPr lang="zh-CN" altLang="en-US"/>
              <a:t>所有课程</a:t>
            </a:r>
            <a:endParaRPr lang="zh-CN" altLang="en-US"/>
          </a:p>
        </p:txBody>
      </p:sp>
      <p:sp>
        <p:nvSpPr>
          <p:cNvPr id="6" name="右箭头 5"/>
          <p:cNvSpPr/>
          <p:nvPr>
            <p:custDataLst>
              <p:tags r:id="rId6"/>
            </p:custDataLst>
          </p:nvPr>
        </p:nvSpPr>
        <p:spPr>
          <a:xfrm>
            <a:off x="2868295" y="2891155"/>
            <a:ext cx="1332230" cy="506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4570095" y="2683510"/>
            <a:ext cx="14909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调用课程微服务查出该分类的</a:t>
            </a:r>
            <a:r>
              <a:rPr lang="zh-CN" altLang="en-US"/>
              <a:t>课程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26795" y="24479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service-sort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4420870" y="23152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service-course</a:t>
            </a:r>
            <a:endParaRPr lang="en-US" altLang="zh-CN"/>
          </a:p>
        </p:txBody>
      </p:sp>
      <p:pic>
        <p:nvPicPr>
          <p:cNvPr id="24" name="图片 2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38175" y="3941445"/>
            <a:ext cx="6715125" cy="135255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38175" y="5408295"/>
            <a:ext cx="8562975" cy="119062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7753350" y="4530725"/>
            <a:ext cx="36334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</a:t>
            </a:r>
            <a:r>
              <a:rPr lang="en-US" altLang="zh-CN"/>
              <a:t>service-sort</a:t>
            </a:r>
            <a:r>
              <a:rPr lang="zh-CN" altLang="en-US"/>
              <a:t>中使用</a:t>
            </a:r>
            <a:r>
              <a:rPr lang="en-US" altLang="zh-CN"/>
              <a:t>openfeign</a:t>
            </a:r>
            <a:r>
              <a:rPr lang="zh-CN" altLang="en-US"/>
              <a:t>进行</a:t>
            </a:r>
            <a:r>
              <a:rPr lang="zh-CN" altLang="en-US"/>
              <a:t>降级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0" y="382905"/>
            <a:ext cx="4227195" cy="569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482602" y="2"/>
            <a:ext cx="622300" cy="11049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1263394" y="404237"/>
            <a:ext cx="2513965" cy="9531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、熔断与降级</a:t>
            </a:r>
            <a:endParaRPr lang="zh-CN" altLang="en-US" sz="2800" b="1" dirty="0">
              <a:solidFill>
                <a:schemeClr val="bg1"/>
              </a:solidFill>
            </a:endParaRPr>
          </a:p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6" name="椭圆 4"/>
          <p:cNvSpPr/>
          <p:nvPr>
            <p:custDataLst>
              <p:tags r:id="rId4"/>
            </p:custDataLst>
          </p:nvPr>
        </p:nvSpPr>
        <p:spPr>
          <a:xfrm>
            <a:off x="638443" y="510543"/>
            <a:ext cx="310616" cy="310615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22985" y="989330"/>
            <a:ext cx="8893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服务降级测试一：下游服务反应速度过慢，超过在</a:t>
            </a:r>
            <a:r>
              <a:rPr lang="en-US" altLang="zh-CN"/>
              <a:t>sentinel</a:t>
            </a:r>
            <a:r>
              <a:rPr lang="zh-CN" altLang="en-US"/>
              <a:t>上设置的熔断</a:t>
            </a:r>
            <a:r>
              <a:rPr lang="zh-CN" altLang="en-US"/>
              <a:t>阈值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49325" y="1370330"/>
            <a:ext cx="108115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慢调用比例：选择以慢调用比例作为阈值，需要设置允许的慢调用RT（即最大的响应时间），请求的响应时间大于该RT值则统计为慢调用。当单位统计时长（statIntervalMs）内请求数大于设置的最小请求数，并且慢调用的比例大于设置的比例阈值，则接下来的熔断时长内请求会自动被熔断。经过熔断时长后熔断器会进入探测恢复状态（HALF-OPEN 状态），若接下来的一个请求响应时间小于设置的慢调用RT值则结束熔断，若大于设置的慢调用RT值则会再次会被熔断。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179310" y="2592705"/>
            <a:ext cx="4518025" cy="39852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45465" y="2967355"/>
            <a:ext cx="6300470" cy="3690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0" y="382905"/>
            <a:ext cx="3778250" cy="569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482602" y="2"/>
            <a:ext cx="622300" cy="11049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1263394" y="404237"/>
            <a:ext cx="2513965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、熔断与降级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6" name="椭圆 4"/>
          <p:cNvSpPr/>
          <p:nvPr>
            <p:custDataLst>
              <p:tags r:id="rId4"/>
            </p:custDataLst>
          </p:nvPr>
        </p:nvSpPr>
        <p:spPr>
          <a:xfrm>
            <a:off x="638443" y="510543"/>
            <a:ext cx="310616" cy="310615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949325" y="1238250"/>
            <a:ext cx="8893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熔断测试</a:t>
            </a:r>
            <a:r>
              <a:rPr lang="zh-CN" altLang="en-US"/>
              <a:t>二：下游服务直接</a:t>
            </a:r>
            <a:r>
              <a:rPr lang="en-US" altLang="zh-CN"/>
              <a:t>down</a:t>
            </a:r>
            <a:r>
              <a:rPr lang="zh-CN" altLang="en-US"/>
              <a:t>，此时</a:t>
            </a:r>
            <a:r>
              <a:rPr lang="en-US" altLang="zh-CN"/>
              <a:t>openfeign</a:t>
            </a:r>
            <a:r>
              <a:rPr lang="zh-CN" altLang="en-US"/>
              <a:t>进行调用时也会直接进行</a:t>
            </a:r>
            <a:r>
              <a:rPr lang="zh-CN" altLang="en-US"/>
              <a:t>降级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49325" y="1664335"/>
            <a:ext cx="10671175" cy="14331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49325" y="3656965"/>
            <a:ext cx="7953375" cy="3057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949325" y="3276600"/>
            <a:ext cx="7191375" cy="485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0" y="382905"/>
            <a:ext cx="3512185" cy="569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482602" y="2"/>
            <a:ext cx="622300" cy="11049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1263394" y="404237"/>
            <a:ext cx="2158365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4</a:t>
            </a:r>
            <a:r>
              <a:rPr lang="zh-CN" altLang="en-US" sz="2800" b="1" dirty="0">
                <a:solidFill>
                  <a:schemeClr val="bg1"/>
                </a:solidFill>
              </a:rPr>
              <a:t>、灰度发布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6" name="椭圆 4"/>
          <p:cNvSpPr/>
          <p:nvPr>
            <p:custDataLst>
              <p:tags r:id="rId4"/>
            </p:custDataLst>
          </p:nvPr>
        </p:nvSpPr>
        <p:spPr>
          <a:xfrm>
            <a:off x="638443" y="510543"/>
            <a:ext cx="310616" cy="310615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49325" y="1104900"/>
            <a:ext cx="9136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灰度发布也叫金丝雀发布，起源是，矿井工人发现，金丝雀对瓦斯气体很敏感，矿工会在下井之前，先放一只金丝雀到井中，如果金丝雀不叫了，就代表瓦斯浓度高。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49325" y="5286375"/>
            <a:ext cx="98132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/>
              <a:t>发布一个新版本，当确认新版本运行良好后，再逐步将更多的流量导入到新版本上，在此期间，还可以不断地调整新旧两个版本的运行的服务器副本数量，以使得新版本能够承受越来越大的流量压力。直到将100%的流量都切换到新版本上，最后关闭剩下的老版本服务，完成灰度发布。</a:t>
            </a:r>
            <a:endParaRPr lang="zh-CN" altLang="en-US"/>
          </a:p>
        </p:txBody>
      </p:sp>
      <p:pic>
        <p:nvPicPr>
          <p:cNvPr id="100" name="图片 99"/>
          <p:cNvPicPr/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04901" y="1750060"/>
            <a:ext cx="7757159" cy="37795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503988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327917" y="2365050"/>
            <a:ext cx="2895600" cy="912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5335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业务</a:t>
            </a:r>
            <a:r>
              <a:rPr lang="zh-CN" altLang="en-US" sz="5335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分析</a:t>
            </a:r>
            <a:endParaRPr lang="zh-CN" altLang="en-US" sz="5335" b="1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93157" y="3862201"/>
            <a:ext cx="1654707" cy="4101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26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017043" y="1928533"/>
            <a:ext cx="1734808" cy="1734808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0" name="KSO_Shape"/>
            <p:cNvSpPr/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0" y="382905"/>
            <a:ext cx="3512185" cy="569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482602" y="2"/>
            <a:ext cx="622300" cy="11049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1263394" y="404237"/>
            <a:ext cx="2158365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4</a:t>
            </a:r>
            <a:r>
              <a:rPr lang="zh-CN" altLang="en-US" sz="2800" b="1" dirty="0">
                <a:solidFill>
                  <a:schemeClr val="bg1"/>
                </a:solidFill>
              </a:rPr>
              <a:t>、灰度</a:t>
            </a:r>
            <a:r>
              <a:rPr lang="zh-CN" altLang="en-US" sz="2800" b="1" dirty="0">
                <a:solidFill>
                  <a:schemeClr val="bg1"/>
                </a:solidFill>
              </a:rPr>
              <a:t>发布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6" name="椭圆 4"/>
          <p:cNvSpPr/>
          <p:nvPr>
            <p:custDataLst>
              <p:tags r:id="rId4"/>
            </p:custDataLst>
          </p:nvPr>
        </p:nvSpPr>
        <p:spPr>
          <a:xfrm>
            <a:off x="638443" y="510543"/>
            <a:ext cx="310616" cy="310615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1104900" y="1346835"/>
            <a:ext cx="8738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测试服务（与负载均衡接口相同）：获取单个课程详细信息时会访问</a:t>
            </a:r>
            <a:r>
              <a:rPr lang="en-US" altLang="zh-CN"/>
              <a:t>Member</a:t>
            </a:r>
            <a:r>
              <a:rPr lang="zh-CN" altLang="en-US"/>
              <a:t>的获取教师详情的接口</a:t>
            </a:r>
            <a:r>
              <a:rPr lang="en-US" altLang="zh-CN"/>
              <a:t>    </a:t>
            </a:r>
            <a:r>
              <a:rPr lang="zh-CN" altLang="en-US"/>
              <a:t>在获取教师详情的接口返回的信息</a:t>
            </a:r>
            <a:r>
              <a:rPr lang="zh-CN" altLang="en-US"/>
              <a:t>包括机器号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263650" y="2033270"/>
            <a:ext cx="92494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初始状态下</a:t>
            </a:r>
            <a:r>
              <a:rPr lang="en-US" altLang="zh-CN" b="1"/>
              <a:t>Nacos</a:t>
            </a:r>
            <a:r>
              <a:rPr lang="zh-CN" altLang="en-US" b="1"/>
              <a:t>中两个</a:t>
            </a:r>
            <a:r>
              <a:rPr lang="en-US" altLang="zh-CN" b="1"/>
              <a:t>member</a:t>
            </a:r>
            <a:r>
              <a:rPr lang="zh-CN" altLang="en-US" b="1"/>
              <a:t>服务权重均为</a:t>
            </a:r>
            <a:r>
              <a:rPr lang="en-US" altLang="zh-CN" b="1"/>
              <a:t>1</a:t>
            </a:r>
            <a:endParaRPr lang="en-US" altLang="zh-CN" b="1"/>
          </a:p>
          <a:p>
            <a:r>
              <a:rPr lang="zh-CN" altLang="en-US"/>
              <a:t>此时访问该接口机器码</a:t>
            </a:r>
            <a:r>
              <a:rPr lang="en-US" altLang="zh-CN"/>
              <a:t>‘111’</a:t>
            </a:r>
            <a:r>
              <a:rPr lang="zh-CN" altLang="en-US"/>
              <a:t>和</a:t>
            </a:r>
            <a:r>
              <a:rPr lang="en-US" altLang="zh-CN"/>
              <a:t>‘222’</a:t>
            </a:r>
            <a:r>
              <a:rPr lang="zh-CN" altLang="en-US"/>
              <a:t>以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1</a:t>
            </a:r>
            <a:r>
              <a:rPr lang="zh-CN" altLang="en-US"/>
              <a:t>比例返回，如</a:t>
            </a:r>
            <a:r>
              <a:rPr lang="zh-CN" altLang="en-US"/>
              <a:t>下图所示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82600" y="5335270"/>
            <a:ext cx="2705100" cy="981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 t="34561"/>
          <a:stretch>
            <a:fillRect/>
          </a:stretch>
        </p:blipFill>
        <p:spPr>
          <a:xfrm>
            <a:off x="3611880" y="5115560"/>
            <a:ext cx="3724275" cy="14211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 l="2127" t="59047" r="-2127"/>
          <a:stretch>
            <a:fillRect/>
          </a:stretch>
        </p:blipFill>
        <p:spPr>
          <a:xfrm>
            <a:off x="7992745" y="5335270"/>
            <a:ext cx="3134995" cy="10864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rcRect l="4005" t="34261" r="3659" b="4280"/>
          <a:stretch>
            <a:fillRect/>
          </a:stretch>
        </p:blipFill>
        <p:spPr>
          <a:xfrm>
            <a:off x="1024255" y="2814955"/>
            <a:ext cx="7466965" cy="2060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0" y="382905"/>
            <a:ext cx="3512185" cy="569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482602" y="2"/>
            <a:ext cx="622300" cy="11049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1263394" y="404237"/>
            <a:ext cx="2158365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4</a:t>
            </a:r>
            <a:r>
              <a:rPr lang="zh-CN" altLang="en-US" sz="2800" b="1" dirty="0">
                <a:solidFill>
                  <a:schemeClr val="bg1"/>
                </a:solidFill>
              </a:rPr>
              <a:t>、灰度</a:t>
            </a:r>
            <a:r>
              <a:rPr lang="zh-CN" altLang="en-US" sz="2800" b="1" dirty="0">
                <a:solidFill>
                  <a:schemeClr val="bg1"/>
                </a:solidFill>
              </a:rPr>
              <a:t>发布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6" name="椭圆 4"/>
          <p:cNvSpPr/>
          <p:nvPr>
            <p:custDataLst>
              <p:tags r:id="rId4"/>
            </p:custDataLst>
          </p:nvPr>
        </p:nvSpPr>
        <p:spPr>
          <a:xfrm>
            <a:off x="638443" y="510543"/>
            <a:ext cx="310616" cy="310615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49325" y="2646680"/>
            <a:ext cx="7048500" cy="20288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49325" y="1204595"/>
            <a:ext cx="8917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Spring</a:t>
            </a:r>
            <a:r>
              <a:rPr lang="zh-CN" altLang="en-US">
                <a:sym typeface="+mn-ea"/>
              </a:rPr>
              <a:t>中开启</a:t>
            </a:r>
            <a:r>
              <a:rPr lang="en-US" altLang="zh-CN">
                <a:sym typeface="+mn-ea"/>
              </a:rPr>
              <a:t>Nacos</a:t>
            </a:r>
            <a:r>
              <a:rPr lang="zh-CN" altLang="en-US">
                <a:sym typeface="+mn-ea"/>
              </a:rPr>
              <a:t>默认的负载均衡策略，并将</a:t>
            </a:r>
            <a:r>
              <a:rPr lang="en-US" altLang="zh-CN">
                <a:sym typeface="+mn-ea"/>
              </a:rPr>
              <a:t>Nacos</a:t>
            </a:r>
            <a:r>
              <a:rPr lang="zh-CN" altLang="en-US">
                <a:sym typeface="+mn-ea"/>
              </a:rPr>
              <a:t>中</a:t>
            </a:r>
            <a:r>
              <a:rPr lang="zh-CN" altLang="en-US"/>
              <a:t>将两个服务权重改为</a:t>
            </a:r>
            <a:r>
              <a:rPr lang="en-US" altLang="zh-CN"/>
              <a:t>3</a:t>
            </a:r>
            <a:r>
              <a:rPr lang="zh-CN" altLang="en-US"/>
              <a:t>：</a:t>
            </a:r>
            <a:r>
              <a:rPr lang="en-US" altLang="zh-CN"/>
              <a:t>7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49325" y="1672590"/>
            <a:ext cx="6257925" cy="52514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104900" y="5124450"/>
            <a:ext cx="838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再次访问该接口即可发现机器码</a:t>
            </a:r>
            <a:r>
              <a:rPr lang="en-US" altLang="zh-CN"/>
              <a:t>‘111’</a:t>
            </a:r>
            <a:r>
              <a:rPr lang="zh-CN" altLang="en-US"/>
              <a:t>与</a:t>
            </a:r>
            <a:r>
              <a:rPr lang="en-US" altLang="zh-CN"/>
              <a:t>‘222’</a:t>
            </a:r>
            <a:r>
              <a:rPr lang="zh-CN" altLang="en-US"/>
              <a:t>以</a:t>
            </a:r>
            <a:r>
              <a:rPr lang="en-US" altLang="zh-CN"/>
              <a:t>3</a:t>
            </a:r>
            <a:r>
              <a:rPr lang="zh-CN" altLang="en-US"/>
              <a:t>：</a:t>
            </a:r>
            <a:r>
              <a:rPr lang="en-US" altLang="zh-CN"/>
              <a:t>7</a:t>
            </a:r>
            <a:r>
              <a:rPr lang="zh-CN" altLang="en-US"/>
              <a:t>的比例</a:t>
            </a:r>
            <a:r>
              <a:rPr lang="zh-CN" altLang="en-US"/>
              <a:t>返回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0" y="382905"/>
            <a:ext cx="3512185" cy="569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482602" y="2"/>
            <a:ext cx="622300" cy="11049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1263394" y="404237"/>
            <a:ext cx="2158365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4</a:t>
            </a:r>
            <a:r>
              <a:rPr lang="zh-CN" altLang="en-US" sz="2800" b="1" dirty="0">
                <a:solidFill>
                  <a:schemeClr val="bg1"/>
                </a:solidFill>
              </a:rPr>
              <a:t>、灰度</a:t>
            </a:r>
            <a:r>
              <a:rPr lang="zh-CN" altLang="en-US" sz="2800" b="1" dirty="0">
                <a:solidFill>
                  <a:schemeClr val="bg1"/>
                </a:solidFill>
              </a:rPr>
              <a:t>发布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6" name="椭圆 4"/>
          <p:cNvSpPr/>
          <p:nvPr>
            <p:custDataLst>
              <p:tags r:id="rId4"/>
            </p:custDataLst>
          </p:nvPr>
        </p:nvSpPr>
        <p:spPr>
          <a:xfrm>
            <a:off x="638443" y="510543"/>
            <a:ext cx="310616" cy="310615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49325" y="1204595"/>
            <a:ext cx="8453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最终逐渐将一个服务权重设为</a:t>
            </a:r>
            <a:r>
              <a:rPr lang="en-US" altLang="zh-CN"/>
              <a:t>0</a:t>
            </a:r>
            <a:r>
              <a:rPr lang="zh-CN" altLang="en-US"/>
              <a:t>，在没有人访问该服务后将该服务</a:t>
            </a:r>
            <a:r>
              <a:rPr lang="zh-CN" altLang="en-US"/>
              <a:t>下线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49325" y="1824990"/>
            <a:ext cx="11036300" cy="23266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34415" y="44729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此时再次访问该接口机器码均为</a:t>
            </a:r>
            <a:r>
              <a:rPr lang="en-US" altLang="zh-CN"/>
              <a:t>‘222’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81500" y="1631950"/>
            <a:ext cx="7810500" cy="31849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1" name="图片占位符 70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6" r="4096"/>
          <a:stretch>
            <a:fillRect/>
          </a:stretch>
        </p:blipFill>
        <p:spPr>
          <a:xfrm>
            <a:off x="0" y="1631950"/>
            <a:ext cx="4381500" cy="3184978"/>
          </a:xfrm>
        </p:spPr>
      </p:pic>
      <p:sp>
        <p:nvSpPr>
          <p:cNvPr id="59" name="矩形 58"/>
          <p:cNvSpPr/>
          <p:nvPr/>
        </p:nvSpPr>
        <p:spPr>
          <a:xfrm>
            <a:off x="890405" y="1631950"/>
            <a:ext cx="1221632" cy="3184978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414558" y="2644621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5400" b="1" dirty="0">
                <a:solidFill>
                  <a:schemeClr val="bg1"/>
                </a:solidFill>
              </a:rPr>
              <a:t>感谢您的观看指导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890405" y="937721"/>
            <a:ext cx="490114" cy="4901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1726948" y="937721"/>
            <a:ext cx="490114" cy="4901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2563491" y="937721"/>
            <a:ext cx="490114" cy="4901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3400034" y="937721"/>
            <a:ext cx="490114" cy="4901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3"/>
          <p:cNvSpPr/>
          <p:nvPr/>
        </p:nvSpPr>
        <p:spPr>
          <a:xfrm>
            <a:off x="1004963" y="1047751"/>
            <a:ext cx="261000" cy="270056"/>
          </a:xfrm>
          <a:custGeom>
            <a:avLst/>
            <a:gdLst>
              <a:gd name="connsiteX0" fmla="*/ 94055 w 317452"/>
              <a:gd name="connsiteY0" fmla="*/ 135965 h 328468"/>
              <a:gd name="connsiteX1" fmla="*/ 94407 w 317452"/>
              <a:gd name="connsiteY1" fmla="*/ 136055 h 328468"/>
              <a:gd name="connsiteX2" fmla="*/ 104825 w 317452"/>
              <a:gd name="connsiteY2" fmla="*/ 158537 h 328468"/>
              <a:gd name="connsiteX3" fmla="*/ 106109 w 317452"/>
              <a:gd name="connsiteY3" fmla="*/ 161308 h 328468"/>
              <a:gd name="connsiteX4" fmla="*/ 98162 w 317452"/>
              <a:gd name="connsiteY4" fmla="*/ 160053 h 328468"/>
              <a:gd name="connsiteX5" fmla="*/ 96849 w 317452"/>
              <a:gd name="connsiteY5" fmla="*/ 160053 h 328468"/>
              <a:gd name="connsiteX6" fmla="*/ 92911 w 317452"/>
              <a:gd name="connsiteY6" fmla="*/ 137630 h 328468"/>
              <a:gd name="connsiteX7" fmla="*/ 93506 w 317452"/>
              <a:gd name="connsiteY7" fmla="*/ 136765 h 328468"/>
              <a:gd name="connsiteX8" fmla="*/ 39496 w 317452"/>
              <a:gd name="connsiteY8" fmla="*/ 115887 h 328468"/>
              <a:gd name="connsiteX9" fmla="*/ 51437 w 317452"/>
              <a:gd name="connsiteY9" fmla="*/ 165488 h 328468"/>
              <a:gd name="connsiteX10" fmla="*/ 48784 w 317452"/>
              <a:gd name="connsiteY10" fmla="*/ 166793 h 328468"/>
              <a:gd name="connsiteX11" fmla="*/ 47457 w 317452"/>
              <a:gd name="connsiteY11" fmla="*/ 170709 h 328468"/>
              <a:gd name="connsiteX12" fmla="*/ 48784 w 317452"/>
              <a:gd name="connsiteY12" fmla="*/ 173319 h 328468"/>
              <a:gd name="connsiteX13" fmla="*/ 52764 w 317452"/>
              <a:gd name="connsiteY13" fmla="*/ 175930 h 328468"/>
              <a:gd name="connsiteX14" fmla="*/ 55418 w 317452"/>
              <a:gd name="connsiteY14" fmla="*/ 174625 h 328468"/>
              <a:gd name="connsiteX15" fmla="*/ 87263 w 317452"/>
              <a:gd name="connsiteY15" fmla="*/ 216393 h 328468"/>
              <a:gd name="connsiteX16" fmla="*/ 55418 w 317452"/>
              <a:gd name="connsiteY16" fmla="*/ 230752 h 328468"/>
              <a:gd name="connsiteX17" fmla="*/ 38169 w 317452"/>
              <a:gd name="connsiteY17" fmla="*/ 224225 h 328468"/>
              <a:gd name="connsiteX18" fmla="*/ 1017 w 317452"/>
              <a:gd name="connsiteY18" fmla="*/ 147214 h 328468"/>
              <a:gd name="connsiteX19" fmla="*/ 7651 w 317452"/>
              <a:gd name="connsiteY19" fmla="*/ 128940 h 328468"/>
              <a:gd name="connsiteX20" fmla="*/ 39496 w 317452"/>
              <a:gd name="connsiteY20" fmla="*/ 115887 h 328468"/>
              <a:gd name="connsiteX21" fmla="*/ 63900 w 317452"/>
              <a:gd name="connsiteY21" fmla="*/ 106627 h 328468"/>
              <a:gd name="connsiteX22" fmla="*/ 71807 w 317452"/>
              <a:gd name="connsiteY22" fmla="*/ 114982 h 328468"/>
              <a:gd name="connsiteX23" fmla="*/ 81033 w 317452"/>
              <a:gd name="connsiteY23" fmla="*/ 133331 h 328468"/>
              <a:gd name="connsiteX24" fmla="*/ 87623 w 317452"/>
              <a:gd name="connsiteY24" fmla="*/ 130710 h 328468"/>
              <a:gd name="connsiteX25" fmla="*/ 95803 w 317452"/>
              <a:gd name="connsiteY25" fmla="*/ 133422 h 328468"/>
              <a:gd name="connsiteX26" fmla="*/ 94055 w 317452"/>
              <a:gd name="connsiteY26" fmla="*/ 135965 h 328468"/>
              <a:gd name="connsiteX27" fmla="*/ 89115 w 317452"/>
              <a:gd name="connsiteY27" fmla="*/ 134702 h 328468"/>
              <a:gd name="connsiteX28" fmla="*/ 83823 w 317452"/>
              <a:gd name="connsiteY28" fmla="*/ 137407 h 328468"/>
              <a:gd name="connsiteX29" fmla="*/ 82500 w 317452"/>
              <a:gd name="connsiteY29" fmla="*/ 137407 h 328468"/>
              <a:gd name="connsiteX30" fmla="*/ 97053 w 317452"/>
              <a:gd name="connsiteY30" fmla="*/ 169863 h 328468"/>
              <a:gd name="connsiteX31" fmla="*/ 98375 w 317452"/>
              <a:gd name="connsiteY31" fmla="*/ 169863 h 328468"/>
              <a:gd name="connsiteX32" fmla="*/ 103667 w 317452"/>
              <a:gd name="connsiteY32" fmla="*/ 167158 h 328468"/>
              <a:gd name="connsiteX33" fmla="*/ 106313 w 317452"/>
              <a:gd name="connsiteY33" fmla="*/ 161749 h 328468"/>
              <a:gd name="connsiteX34" fmla="*/ 106109 w 317452"/>
              <a:gd name="connsiteY34" fmla="*/ 161308 h 328468"/>
              <a:gd name="connsiteX35" fmla="*/ 109648 w 317452"/>
              <a:gd name="connsiteY35" fmla="*/ 161866 h 328468"/>
              <a:gd name="connsiteX36" fmla="*/ 110272 w 317452"/>
              <a:gd name="connsiteY36" fmla="*/ 161402 h 328468"/>
              <a:gd name="connsiteX37" fmla="*/ 110522 w 317452"/>
              <a:gd name="connsiteY37" fmla="*/ 164622 h 328468"/>
              <a:gd name="connsiteX38" fmla="*/ 106074 w 317452"/>
              <a:gd name="connsiteY38" fmla="*/ 170028 h 328468"/>
              <a:gd name="connsiteX39" fmla="*/ 99484 w 317452"/>
              <a:gd name="connsiteY39" fmla="*/ 172650 h 328468"/>
              <a:gd name="connsiteX40" fmla="*/ 107391 w 317452"/>
              <a:gd name="connsiteY40" fmla="*/ 192309 h 328468"/>
              <a:gd name="connsiteX41" fmla="*/ 100802 w 317452"/>
              <a:gd name="connsiteY41" fmla="*/ 211968 h 328468"/>
              <a:gd name="connsiteX42" fmla="*/ 91576 w 317452"/>
              <a:gd name="connsiteY42" fmla="*/ 215900 h 328468"/>
              <a:gd name="connsiteX43" fmla="*/ 59946 w 317452"/>
              <a:gd name="connsiteY43" fmla="*/ 172650 h 328468"/>
              <a:gd name="connsiteX44" fmla="*/ 62582 w 317452"/>
              <a:gd name="connsiteY44" fmla="*/ 171339 h 328468"/>
              <a:gd name="connsiteX45" fmla="*/ 63900 w 317452"/>
              <a:gd name="connsiteY45" fmla="*/ 166097 h 328468"/>
              <a:gd name="connsiteX46" fmla="*/ 62582 w 317452"/>
              <a:gd name="connsiteY46" fmla="*/ 163475 h 328468"/>
              <a:gd name="connsiteX47" fmla="*/ 58628 w 317452"/>
              <a:gd name="connsiteY47" fmla="*/ 162165 h 328468"/>
              <a:gd name="connsiteX48" fmla="*/ 54674 w 317452"/>
              <a:gd name="connsiteY48" fmla="*/ 163475 h 328468"/>
              <a:gd name="connsiteX49" fmla="*/ 42813 w 317452"/>
              <a:gd name="connsiteY49" fmla="*/ 111051 h 328468"/>
              <a:gd name="connsiteX50" fmla="*/ 52038 w 317452"/>
              <a:gd name="connsiteY50" fmla="*/ 107119 h 328468"/>
              <a:gd name="connsiteX51" fmla="*/ 63900 w 317452"/>
              <a:gd name="connsiteY51" fmla="*/ 106627 h 328468"/>
              <a:gd name="connsiteX52" fmla="*/ 221560 w 317452"/>
              <a:gd name="connsiteY52" fmla="*/ 67725 h 328468"/>
              <a:gd name="connsiteX53" fmla="*/ 239938 w 317452"/>
              <a:gd name="connsiteY53" fmla="*/ 67725 h 328468"/>
              <a:gd name="connsiteX54" fmla="*/ 249127 w 317452"/>
              <a:gd name="connsiteY54" fmla="*/ 90147 h 328468"/>
              <a:gd name="connsiteX55" fmla="*/ 249127 w 317452"/>
              <a:gd name="connsiteY55" fmla="*/ 99380 h 328468"/>
              <a:gd name="connsiteX56" fmla="*/ 259629 w 317452"/>
              <a:gd name="connsiteY56" fmla="*/ 162691 h 328468"/>
              <a:gd name="connsiteX57" fmla="*/ 300324 w 317452"/>
              <a:gd name="connsiteY57" fmla="*/ 193027 h 328468"/>
              <a:gd name="connsiteX58" fmla="*/ 304262 w 317452"/>
              <a:gd name="connsiteY58" fmla="*/ 215450 h 328468"/>
              <a:gd name="connsiteX59" fmla="*/ 283258 w 317452"/>
              <a:gd name="connsiteY59" fmla="*/ 219407 h 328468"/>
              <a:gd name="connsiteX60" fmla="*/ 281946 w 317452"/>
              <a:gd name="connsiteY60" fmla="*/ 218088 h 328468"/>
              <a:gd name="connsiteX61" fmla="*/ 236000 w 317452"/>
              <a:gd name="connsiteY61" fmla="*/ 185113 h 328468"/>
              <a:gd name="connsiteX62" fmla="*/ 229436 w 317452"/>
              <a:gd name="connsiteY62" fmla="*/ 174562 h 328468"/>
              <a:gd name="connsiteX63" fmla="*/ 224185 w 317452"/>
              <a:gd name="connsiteY63" fmla="*/ 145544 h 328468"/>
              <a:gd name="connsiteX64" fmla="*/ 196617 w 317452"/>
              <a:gd name="connsiteY64" fmla="*/ 194346 h 328468"/>
              <a:gd name="connsiteX65" fmla="*/ 229436 w 317452"/>
              <a:gd name="connsiteY65" fmla="*/ 243148 h 328468"/>
              <a:gd name="connsiteX66" fmla="*/ 230749 w 317452"/>
              <a:gd name="connsiteY66" fmla="*/ 265571 h 328468"/>
              <a:gd name="connsiteX67" fmla="*/ 195305 w 317452"/>
              <a:gd name="connsiteY67" fmla="*/ 318329 h 328468"/>
              <a:gd name="connsiteX68" fmla="*/ 169050 w 317452"/>
              <a:gd name="connsiteY68" fmla="*/ 323605 h 328468"/>
              <a:gd name="connsiteX69" fmla="*/ 167737 w 317452"/>
              <a:gd name="connsiteY69" fmla="*/ 323605 h 328468"/>
              <a:gd name="connsiteX70" fmla="*/ 162486 w 317452"/>
              <a:gd name="connsiteY70" fmla="*/ 297226 h 328468"/>
              <a:gd name="connsiteX71" fmla="*/ 191366 w 317452"/>
              <a:gd name="connsiteY71" fmla="*/ 255019 h 328468"/>
              <a:gd name="connsiteX72" fmla="*/ 167737 w 317452"/>
              <a:gd name="connsiteY72" fmla="*/ 220726 h 328468"/>
              <a:gd name="connsiteX73" fmla="*/ 70594 w 317452"/>
              <a:gd name="connsiteY73" fmla="*/ 322286 h 328468"/>
              <a:gd name="connsiteX74" fmla="*/ 46965 w 317452"/>
              <a:gd name="connsiteY74" fmla="*/ 326243 h 328468"/>
              <a:gd name="connsiteX75" fmla="*/ 44339 w 317452"/>
              <a:gd name="connsiteY75" fmla="*/ 322286 h 328468"/>
              <a:gd name="connsiteX76" fmla="*/ 43027 w 317452"/>
              <a:gd name="connsiteY76" fmla="*/ 295907 h 328468"/>
              <a:gd name="connsiteX77" fmla="*/ 144108 w 317452"/>
              <a:gd name="connsiteY77" fmla="*/ 189070 h 328468"/>
              <a:gd name="connsiteX78" fmla="*/ 148046 w 317452"/>
              <a:gd name="connsiteY78" fmla="*/ 177200 h 328468"/>
              <a:gd name="connsiteX79" fmla="*/ 190054 w 317452"/>
              <a:gd name="connsiteY79" fmla="*/ 103337 h 328468"/>
              <a:gd name="connsiteX80" fmla="*/ 151984 w 317452"/>
              <a:gd name="connsiteY80" fmla="*/ 107294 h 328468"/>
              <a:gd name="connsiteX81" fmla="*/ 119166 w 317452"/>
              <a:gd name="connsiteY81" fmla="*/ 154777 h 328468"/>
              <a:gd name="connsiteX82" fmla="*/ 110272 w 317452"/>
              <a:gd name="connsiteY82" fmla="*/ 161402 h 328468"/>
              <a:gd name="connsiteX83" fmla="*/ 110027 w 317452"/>
              <a:gd name="connsiteY83" fmla="*/ 158233 h 328468"/>
              <a:gd name="connsiteX84" fmla="*/ 99484 w 317452"/>
              <a:gd name="connsiteY84" fmla="*/ 134642 h 328468"/>
              <a:gd name="connsiteX85" fmla="*/ 95803 w 317452"/>
              <a:gd name="connsiteY85" fmla="*/ 133422 h 328468"/>
              <a:gd name="connsiteX86" fmla="*/ 97670 w 317452"/>
              <a:gd name="connsiteY86" fmla="*/ 130706 h 328468"/>
              <a:gd name="connsiteX87" fmla="*/ 130980 w 317452"/>
              <a:gd name="connsiteY87" fmla="*/ 82234 h 328468"/>
              <a:gd name="connsiteX88" fmla="*/ 141482 w 317452"/>
              <a:gd name="connsiteY88" fmla="*/ 75639 h 328468"/>
              <a:gd name="connsiteX89" fmla="*/ 221560 w 317452"/>
              <a:gd name="connsiteY89" fmla="*/ 67725 h 328468"/>
              <a:gd name="connsiteX90" fmla="*/ 276970 w 317452"/>
              <a:gd name="connsiteY90" fmla="*/ 0 h 328468"/>
              <a:gd name="connsiteX91" fmla="*/ 317452 w 317452"/>
              <a:gd name="connsiteY91" fmla="*/ 39688 h 328468"/>
              <a:gd name="connsiteX92" fmla="*/ 276970 w 317452"/>
              <a:gd name="connsiteY92" fmla="*/ 79376 h 328468"/>
              <a:gd name="connsiteX93" fmla="*/ 236488 w 317452"/>
              <a:gd name="connsiteY93" fmla="*/ 39688 h 328468"/>
              <a:gd name="connsiteX94" fmla="*/ 276970 w 317452"/>
              <a:gd name="connsiteY94" fmla="*/ 0 h 32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17452" h="328468">
                <a:moveTo>
                  <a:pt x="94055" y="135965"/>
                </a:moveTo>
                <a:lnTo>
                  <a:pt x="94407" y="136055"/>
                </a:lnTo>
                <a:cubicBezTo>
                  <a:pt x="100360" y="148902"/>
                  <a:pt x="103337" y="155325"/>
                  <a:pt x="104825" y="158537"/>
                </a:cubicBezTo>
                <a:lnTo>
                  <a:pt x="106109" y="161308"/>
                </a:lnTo>
                <a:lnTo>
                  <a:pt x="98162" y="160053"/>
                </a:lnTo>
                <a:cubicBezTo>
                  <a:pt x="98162" y="160053"/>
                  <a:pt x="96849" y="160053"/>
                  <a:pt x="96849" y="160053"/>
                </a:cubicBezTo>
                <a:cubicBezTo>
                  <a:pt x="90285" y="154777"/>
                  <a:pt x="87660" y="144225"/>
                  <a:pt x="92911" y="137630"/>
                </a:cubicBezTo>
                <a:cubicBezTo>
                  <a:pt x="92911" y="137630"/>
                  <a:pt x="92911" y="137630"/>
                  <a:pt x="93506" y="136765"/>
                </a:cubicBezTo>
                <a:close/>
                <a:moveTo>
                  <a:pt x="39496" y="115887"/>
                </a:moveTo>
                <a:cubicBezTo>
                  <a:pt x="39496" y="115887"/>
                  <a:pt x="39496" y="115887"/>
                  <a:pt x="51437" y="165488"/>
                </a:cubicBezTo>
                <a:cubicBezTo>
                  <a:pt x="51437" y="165488"/>
                  <a:pt x="51437" y="165488"/>
                  <a:pt x="48784" y="166793"/>
                </a:cubicBezTo>
                <a:cubicBezTo>
                  <a:pt x="47457" y="166793"/>
                  <a:pt x="47457" y="169403"/>
                  <a:pt x="47457" y="170709"/>
                </a:cubicBezTo>
                <a:cubicBezTo>
                  <a:pt x="47457" y="170709"/>
                  <a:pt x="47457" y="170709"/>
                  <a:pt x="48784" y="173319"/>
                </a:cubicBezTo>
                <a:cubicBezTo>
                  <a:pt x="50111" y="175930"/>
                  <a:pt x="51437" y="175930"/>
                  <a:pt x="52764" y="175930"/>
                </a:cubicBezTo>
                <a:lnTo>
                  <a:pt x="55418" y="174625"/>
                </a:lnTo>
                <a:cubicBezTo>
                  <a:pt x="55418" y="174625"/>
                  <a:pt x="55418" y="174625"/>
                  <a:pt x="87263" y="216393"/>
                </a:cubicBezTo>
                <a:cubicBezTo>
                  <a:pt x="87263" y="216393"/>
                  <a:pt x="87263" y="216393"/>
                  <a:pt x="55418" y="230752"/>
                </a:cubicBezTo>
                <a:cubicBezTo>
                  <a:pt x="48784" y="233362"/>
                  <a:pt x="40823" y="230752"/>
                  <a:pt x="38169" y="224225"/>
                </a:cubicBezTo>
                <a:cubicBezTo>
                  <a:pt x="38169" y="224225"/>
                  <a:pt x="38169" y="224225"/>
                  <a:pt x="1017" y="147214"/>
                </a:cubicBezTo>
                <a:cubicBezTo>
                  <a:pt x="-1637" y="140687"/>
                  <a:pt x="1017" y="132856"/>
                  <a:pt x="7651" y="128940"/>
                </a:cubicBezTo>
                <a:cubicBezTo>
                  <a:pt x="7651" y="128940"/>
                  <a:pt x="7651" y="128940"/>
                  <a:pt x="39496" y="115887"/>
                </a:cubicBezTo>
                <a:close/>
                <a:moveTo>
                  <a:pt x="63900" y="106627"/>
                </a:moveTo>
                <a:cubicBezTo>
                  <a:pt x="67524" y="108102"/>
                  <a:pt x="70489" y="111051"/>
                  <a:pt x="71807" y="114982"/>
                </a:cubicBezTo>
                <a:cubicBezTo>
                  <a:pt x="71807" y="114982"/>
                  <a:pt x="71807" y="114982"/>
                  <a:pt x="81033" y="133331"/>
                </a:cubicBezTo>
                <a:cubicBezTo>
                  <a:pt x="81033" y="133331"/>
                  <a:pt x="81033" y="133331"/>
                  <a:pt x="87623" y="130710"/>
                </a:cubicBezTo>
                <a:lnTo>
                  <a:pt x="95803" y="133422"/>
                </a:lnTo>
                <a:lnTo>
                  <a:pt x="94055" y="135965"/>
                </a:lnTo>
                <a:lnTo>
                  <a:pt x="89115" y="134702"/>
                </a:lnTo>
                <a:cubicBezTo>
                  <a:pt x="89115" y="134702"/>
                  <a:pt x="89115" y="134702"/>
                  <a:pt x="83823" y="137407"/>
                </a:cubicBezTo>
                <a:cubicBezTo>
                  <a:pt x="83823" y="137407"/>
                  <a:pt x="82500" y="137407"/>
                  <a:pt x="82500" y="137407"/>
                </a:cubicBezTo>
                <a:cubicBezTo>
                  <a:pt x="82500" y="137407"/>
                  <a:pt x="82500" y="137407"/>
                  <a:pt x="97053" y="169863"/>
                </a:cubicBezTo>
                <a:cubicBezTo>
                  <a:pt x="97053" y="169863"/>
                  <a:pt x="97053" y="169863"/>
                  <a:pt x="98375" y="169863"/>
                </a:cubicBezTo>
                <a:lnTo>
                  <a:pt x="103667" y="167158"/>
                </a:lnTo>
                <a:cubicBezTo>
                  <a:pt x="106313" y="165806"/>
                  <a:pt x="106313" y="163101"/>
                  <a:pt x="106313" y="161749"/>
                </a:cubicBezTo>
                <a:lnTo>
                  <a:pt x="106109" y="161308"/>
                </a:lnTo>
                <a:lnTo>
                  <a:pt x="109648" y="161866"/>
                </a:lnTo>
                <a:lnTo>
                  <a:pt x="110272" y="161402"/>
                </a:lnTo>
                <a:lnTo>
                  <a:pt x="110522" y="164622"/>
                </a:lnTo>
                <a:cubicBezTo>
                  <a:pt x="109698" y="166752"/>
                  <a:pt x="108051" y="168718"/>
                  <a:pt x="106074" y="170028"/>
                </a:cubicBezTo>
                <a:cubicBezTo>
                  <a:pt x="106074" y="170028"/>
                  <a:pt x="106074" y="170028"/>
                  <a:pt x="99484" y="172650"/>
                </a:cubicBezTo>
                <a:cubicBezTo>
                  <a:pt x="99484" y="172650"/>
                  <a:pt x="99484" y="172650"/>
                  <a:pt x="107391" y="192309"/>
                </a:cubicBezTo>
                <a:cubicBezTo>
                  <a:pt x="111345" y="198862"/>
                  <a:pt x="107391" y="208036"/>
                  <a:pt x="100802" y="211968"/>
                </a:cubicBezTo>
                <a:cubicBezTo>
                  <a:pt x="100802" y="211968"/>
                  <a:pt x="100802" y="211968"/>
                  <a:pt x="91576" y="215900"/>
                </a:cubicBezTo>
                <a:cubicBezTo>
                  <a:pt x="91576" y="215900"/>
                  <a:pt x="91576" y="215900"/>
                  <a:pt x="59946" y="172650"/>
                </a:cubicBezTo>
                <a:cubicBezTo>
                  <a:pt x="59946" y="172650"/>
                  <a:pt x="59946" y="172650"/>
                  <a:pt x="62582" y="171339"/>
                </a:cubicBezTo>
                <a:cubicBezTo>
                  <a:pt x="65218" y="170028"/>
                  <a:pt x="65218" y="167407"/>
                  <a:pt x="63900" y="166097"/>
                </a:cubicBezTo>
                <a:cubicBezTo>
                  <a:pt x="63900" y="166097"/>
                  <a:pt x="63900" y="166097"/>
                  <a:pt x="62582" y="163475"/>
                </a:cubicBezTo>
                <a:cubicBezTo>
                  <a:pt x="62582" y="162165"/>
                  <a:pt x="59946" y="160854"/>
                  <a:pt x="58628" y="162165"/>
                </a:cubicBezTo>
                <a:cubicBezTo>
                  <a:pt x="58628" y="162165"/>
                  <a:pt x="58628" y="162165"/>
                  <a:pt x="54674" y="163475"/>
                </a:cubicBezTo>
                <a:cubicBezTo>
                  <a:pt x="54674" y="163475"/>
                  <a:pt x="54674" y="163475"/>
                  <a:pt x="42813" y="111051"/>
                </a:cubicBezTo>
                <a:cubicBezTo>
                  <a:pt x="42813" y="111051"/>
                  <a:pt x="42813" y="111051"/>
                  <a:pt x="52038" y="107119"/>
                </a:cubicBezTo>
                <a:cubicBezTo>
                  <a:pt x="55992" y="105153"/>
                  <a:pt x="60275" y="105153"/>
                  <a:pt x="63900" y="106627"/>
                </a:cubicBezTo>
                <a:close/>
                <a:moveTo>
                  <a:pt x="221560" y="67725"/>
                </a:moveTo>
                <a:cubicBezTo>
                  <a:pt x="226810" y="65087"/>
                  <a:pt x="234687" y="65087"/>
                  <a:pt x="239938" y="67725"/>
                </a:cubicBezTo>
                <a:cubicBezTo>
                  <a:pt x="247814" y="73001"/>
                  <a:pt x="250440" y="80915"/>
                  <a:pt x="249127" y="90147"/>
                </a:cubicBezTo>
                <a:cubicBezTo>
                  <a:pt x="249127" y="92785"/>
                  <a:pt x="249127" y="96742"/>
                  <a:pt x="249127" y="99380"/>
                </a:cubicBezTo>
                <a:cubicBezTo>
                  <a:pt x="249127" y="99380"/>
                  <a:pt x="249127" y="99380"/>
                  <a:pt x="259629" y="162691"/>
                </a:cubicBezTo>
                <a:cubicBezTo>
                  <a:pt x="259629" y="162691"/>
                  <a:pt x="259629" y="162691"/>
                  <a:pt x="300324" y="193027"/>
                </a:cubicBezTo>
                <a:cubicBezTo>
                  <a:pt x="308200" y="198303"/>
                  <a:pt x="309513" y="207536"/>
                  <a:pt x="304262" y="215450"/>
                </a:cubicBezTo>
                <a:cubicBezTo>
                  <a:pt x="299011" y="222045"/>
                  <a:pt x="289822" y="223363"/>
                  <a:pt x="283258" y="219407"/>
                </a:cubicBezTo>
                <a:cubicBezTo>
                  <a:pt x="283258" y="219407"/>
                  <a:pt x="281946" y="219407"/>
                  <a:pt x="281946" y="218088"/>
                </a:cubicBezTo>
                <a:cubicBezTo>
                  <a:pt x="281946" y="218088"/>
                  <a:pt x="281946" y="218088"/>
                  <a:pt x="236000" y="185113"/>
                </a:cubicBezTo>
                <a:cubicBezTo>
                  <a:pt x="232061" y="182475"/>
                  <a:pt x="230749" y="178518"/>
                  <a:pt x="229436" y="174562"/>
                </a:cubicBezTo>
                <a:cubicBezTo>
                  <a:pt x="229436" y="174562"/>
                  <a:pt x="229436" y="174562"/>
                  <a:pt x="224185" y="145544"/>
                </a:cubicBezTo>
                <a:cubicBezTo>
                  <a:pt x="224185" y="145544"/>
                  <a:pt x="224185" y="145544"/>
                  <a:pt x="196617" y="194346"/>
                </a:cubicBezTo>
                <a:cubicBezTo>
                  <a:pt x="196617" y="194346"/>
                  <a:pt x="196617" y="194346"/>
                  <a:pt x="229436" y="243148"/>
                </a:cubicBezTo>
                <a:cubicBezTo>
                  <a:pt x="234687" y="249743"/>
                  <a:pt x="234687" y="258976"/>
                  <a:pt x="230749" y="265571"/>
                </a:cubicBezTo>
                <a:cubicBezTo>
                  <a:pt x="230749" y="265571"/>
                  <a:pt x="230749" y="265571"/>
                  <a:pt x="195305" y="318329"/>
                </a:cubicBezTo>
                <a:cubicBezTo>
                  <a:pt x="188741" y="326243"/>
                  <a:pt x="178239" y="328881"/>
                  <a:pt x="169050" y="323605"/>
                </a:cubicBezTo>
                <a:cubicBezTo>
                  <a:pt x="169050" y="323605"/>
                  <a:pt x="169050" y="323605"/>
                  <a:pt x="167737" y="323605"/>
                </a:cubicBezTo>
                <a:cubicBezTo>
                  <a:pt x="159861" y="318329"/>
                  <a:pt x="157235" y="305140"/>
                  <a:pt x="162486" y="297226"/>
                </a:cubicBezTo>
                <a:cubicBezTo>
                  <a:pt x="162486" y="297226"/>
                  <a:pt x="162486" y="297226"/>
                  <a:pt x="191366" y="255019"/>
                </a:cubicBezTo>
                <a:cubicBezTo>
                  <a:pt x="191366" y="255019"/>
                  <a:pt x="191366" y="255019"/>
                  <a:pt x="167737" y="220726"/>
                </a:cubicBezTo>
                <a:cubicBezTo>
                  <a:pt x="167737" y="220726"/>
                  <a:pt x="167737" y="220726"/>
                  <a:pt x="70594" y="322286"/>
                </a:cubicBezTo>
                <a:cubicBezTo>
                  <a:pt x="65343" y="328881"/>
                  <a:pt x="54841" y="330200"/>
                  <a:pt x="46965" y="326243"/>
                </a:cubicBezTo>
                <a:cubicBezTo>
                  <a:pt x="45652" y="324924"/>
                  <a:pt x="44339" y="323605"/>
                  <a:pt x="44339" y="322286"/>
                </a:cubicBezTo>
                <a:cubicBezTo>
                  <a:pt x="36463" y="315691"/>
                  <a:pt x="36463" y="303821"/>
                  <a:pt x="43027" y="295907"/>
                </a:cubicBezTo>
                <a:cubicBezTo>
                  <a:pt x="43027" y="295907"/>
                  <a:pt x="43027" y="295907"/>
                  <a:pt x="144108" y="189070"/>
                </a:cubicBezTo>
                <a:cubicBezTo>
                  <a:pt x="144108" y="185113"/>
                  <a:pt x="145421" y="181156"/>
                  <a:pt x="148046" y="177200"/>
                </a:cubicBezTo>
                <a:cubicBezTo>
                  <a:pt x="148046" y="177200"/>
                  <a:pt x="148046" y="177200"/>
                  <a:pt x="190054" y="103337"/>
                </a:cubicBezTo>
                <a:cubicBezTo>
                  <a:pt x="190054" y="103337"/>
                  <a:pt x="190054" y="103337"/>
                  <a:pt x="151984" y="107294"/>
                </a:cubicBezTo>
                <a:cubicBezTo>
                  <a:pt x="151984" y="107294"/>
                  <a:pt x="151984" y="107294"/>
                  <a:pt x="119166" y="154777"/>
                </a:cubicBezTo>
                <a:lnTo>
                  <a:pt x="110272" y="161402"/>
                </a:lnTo>
                <a:lnTo>
                  <a:pt x="110027" y="158233"/>
                </a:lnTo>
                <a:cubicBezTo>
                  <a:pt x="99484" y="134642"/>
                  <a:pt x="99484" y="134642"/>
                  <a:pt x="99484" y="134642"/>
                </a:cubicBezTo>
                <a:lnTo>
                  <a:pt x="95803" y="133422"/>
                </a:lnTo>
                <a:lnTo>
                  <a:pt x="97670" y="130706"/>
                </a:lnTo>
                <a:cubicBezTo>
                  <a:pt x="102428" y="123781"/>
                  <a:pt x="111946" y="109932"/>
                  <a:pt x="130980" y="82234"/>
                </a:cubicBezTo>
                <a:cubicBezTo>
                  <a:pt x="133606" y="78277"/>
                  <a:pt x="137544" y="75639"/>
                  <a:pt x="141482" y="75639"/>
                </a:cubicBezTo>
                <a:cubicBezTo>
                  <a:pt x="141482" y="75639"/>
                  <a:pt x="141482" y="75639"/>
                  <a:pt x="221560" y="67725"/>
                </a:cubicBezTo>
                <a:close/>
                <a:moveTo>
                  <a:pt x="276970" y="0"/>
                </a:moveTo>
                <a:cubicBezTo>
                  <a:pt x="299328" y="0"/>
                  <a:pt x="317452" y="17769"/>
                  <a:pt x="317452" y="39688"/>
                </a:cubicBezTo>
                <a:cubicBezTo>
                  <a:pt x="317452" y="61607"/>
                  <a:pt x="299328" y="79376"/>
                  <a:pt x="276970" y="79376"/>
                </a:cubicBezTo>
                <a:cubicBezTo>
                  <a:pt x="254612" y="79376"/>
                  <a:pt x="236488" y="61607"/>
                  <a:pt x="236488" y="39688"/>
                </a:cubicBezTo>
                <a:cubicBezTo>
                  <a:pt x="236488" y="17769"/>
                  <a:pt x="254612" y="0"/>
                  <a:pt x="2769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9" name="椭圆 84"/>
          <p:cNvSpPr/>
          <p:nvPr/>
        </p:nvSpPr>
        <p:spPr>
          <a:xfrm>
            <a:off x="1836977" y="1047751"/>
            <a:ext cx="270058" cy="270056"/>
          </a:xfrm>
          <a:custGeom>
            <a:avLst/>
            <a:gdLst>
              <a:gd name="connsiteX0" fmla="*/ 157638 w 338138"/>
              <a:gd name="connsiteY0" fmla="*/ 144463 h 338138"/>
              <a:gd name="connsiteX1" fmla="*/ 165544 w 338138"/>
              <a:gd name="connsiteY1" fmla="*/ 148443 h 338138"/>
              <a:gd name="connsiteX2" fmla="*/ 249865 w 338138"/>
              <a:gd name="connsiteY2" fmla="*/ 233341 h 338138"/>
              <a:gd name="connsiteX3" fmla="*/ 280167 w 338138"/>
              <a:gd name="connsiteY3" fmla="*/ 232015 h 338138"/>
              <a:gd name="connsiteX4" fmla="*/ 286755 w 338138"/>
              <a:gd name="connsiteY4" fmla="*/ 234668 h 338138"/>
              <a:gd name="connsiteX5" fmla="*/ 335503 w 338138"/>
              <a:gd name="connsiteY5" fmla="*/ 283750 h 338138"/>
              <a:gd name="connsiteX6" fmla="*/ 338138 w 338138"/>
              <a:gd name="connsiteY6" fmla="*/ 293036 h 338138"/>
              <a:gd name="connsiteX7" fmla="*/ 330233 w 338138"/>
              <a:gd name="connsiteY7" fmla="*/ 298342 h 338138"/>
              <a:gd name="connsiteX8" fmla="*/ 311788 w 338138"/>
              <a:gd name="connsiteY8" fmla="*/ 303648 h 338138"/>
              <a:gd name="connsiteX9" fmla="*/ 303883 w 338138"/>
              <a:gd name="connsiteY9" fmla="*/ 310281 h 338138"/>
              <a:gd name="connsiteX10" fmla="*/ 299930 w 338138"/>
              <a:gd name="connsiteY10" fmla="*/ 331505 h 338138"/>
              <a:gd name="connsiteX11" fmla="*/ 293343 w 338138"/>
              <a:gd name="connsiteY11" fmla="*/ 338138 h 338138"/>
              <a:gd name="connsiteX12" fmla="*/ 290708 w 338138"/>
              <a:gd name="connsiteY12" fmla="*/ 338138 h 338138"/>
              <a:gd name="connsiteX13" fmla="*/ 284120 w 338138"/>
              <a:gd name="connsiteY13" fmla="*/ 335485 h 338138"/>
              <a:gd name="connsiteX14" fmla="*/ 235372 w 338138"/>
              <a:gd name="connsiteY14" fmla="*/ 286403 h 338138"/>
              <a:gd name="connsiteX15" fmla="*/ 232737 w 338138"/>
              <a:gd name="connsiteY15" fmla="*/ 279770 h 338138"/>
              <a:gd name="connsiteX16" fmla="*/ 234054 w 338138"/>
              <a:gd name="connsiteY16" fmla="*/ 249260 h 338138"/>
              <a:gd name="connsiteX17" fmla="*/ 149733 w 338138"/>
              <a:gd name="connsiteY17" fmla="*/ 164361 h 338138"/>
              <a:gd name="connsiteX18" fmla="*/ 149733 w 338138"/>
              <a:gd name="connsiteY18" fmla="*/ 148443 h 338138"/>
              <a:gd name="connsiteX19" fmla="*/ 157638 w 338138"/>
              <a:gd name="connsiteY19" fmla="*/ 144463 h 338138"/>
              <a:gd name="connsiteX20" fmla="*/ 145922 w 338138"/>
              <a:gd name="connsiteY20" fmla="*/ 120650 h 338138"/>
              <a:gd name="connsiteX21" fmla="*/ 169863 w 338138"/>
              <a:gd name="connsiteY21" fmla="*/ 137383 h 338138"/>
              <a:gd name="connsiteX22" fmla="*/ 157893 w 338138"/>
              <a:gd name="connsiteY22" fmla="*/ 133522 h 338138"/>
              <a:gd name="connsiteX23" fmla="*/ 141931 w 338138"/>
              <a:gd name="connsiteY23" fmla="*/ 141245 h 338138"/>
              <a:gd name="connsiteX24" fmla="*/ 137941 w 338138"/>
              <a:gd name="connsiteY24" fmla="*/ 168275 h 338138"/>
              <a:gd name="connsiteX25" fmla="*/ 120650 w 338138"/>
              <a:gd name="connsiteY25" fmla="*/ 145106 h 338138"/>
              <a:gd name="connsiteX26" fmla="*/ 145922 w 338138"/>
              <a:gd name="connsiteY26" fmla="*/ 120650 h 338138"/>
              <a:gd name="connsiteX27" fmla="*/ 146051 w 338138"/>
              <a:gd name="connsiteY27" fmla="*/ 60325 h 338138"/>
              <a:gd name="connsiteX28" fmla="*/ 230188 w 338138"/>
              <a:gd name="connsiteY28" fmla="*/ 145257 h 338138"/>
              <a:gd name="connsiteX29" fmla="*/ 219671 w 338138"/>
              <a:gd name="connsiteY29" fmla="*/ 186395 h 338138"/>
              <a:gd name="connsiteX30" fmla="*/ 193378 w 338138"/>
              <a:gd name="connsiteY30" fmla="*/ 161181 h 338138"/>
              <a:gd name="connsiteX31" fmla="*/ 196007 w 338138"/>
              <a:gd name="connsiteY31" fmla="*/ 145257 h 338138"/>
              <a:gd name="connsiteX32" fmla="*/ 146051 w 338138"/>
              <a:gd name="connsiteY32" fmla="*/ 94828 h 338138"/>
              <a:gd name="connsiteX33" fmla="*/ 96094 w 338138"/>
              <a:gd name="connsiteY33" fmla="*/ 145257 h 338138"/>
              <a:gd name="connsiteX34" fmla="*/ 146051 w 338138"/>
              <a:gd name="connsiteY34" fmla="*/ 195685 h 338138"/>
              <a:gd name="connsiteX35" fmla="*/ 161827 w 338138"/>
              <a:gd name="connsiteY35" fmla="*/ 193031 h 338138"/>
              <a:gd name="connsiteX36" fmla="*/ 188119 w 338138"/>
              <a:gd name="connsiteY36" fmla="*/ 219572 h 338138"/>
              <a:gd name="connsiteX37" fmla="*/ 146051 w 338138"/>
              <a:gd name="connsiteY37" fmla="*/ 230188 h 338138"/>
              <a:gd name="connsiteX38" fmla="*/ 61913 w 338138"/>
              <a:gd name="connsiteY38" fmla="*/ 145257 h 338138"/>
              <a:gd name="connsiteX39" fmla="*/ 146051 w 338138"/>
              <a:gd name="connsiteY39" fmla="*/ 60325 h 338138"/>
              <a:gd name="connsiteX40" fmla="*/ 145257 w 338138"/>
              <a:gd name="connsiteY40" fmla="*/ 0 h 338138"/>
              <a:gd name="connsiteX41" fmla="*/ 290513 w 338138"/>
              <a:gd name="connsiteY41" fmla="*/ 145257 h 338138"/>
              <a:gd name="connsiteX42" fmla="*/ 269385 w 338138"/>
              <a:gd name="connsiteY42" fmla="*/ 221846 h 338138"/>
              <a:gd name="connsiteX43" fmla="*/ 254859 w 338138"/>
              <a:gd name="connsiteY43" fmla="*/ 221846 h 338138"/>
              <a:gd name="connsiteX44" fmla="*/ 239013 w 338138"/>
              <a:gd name="connsiteY44" fmla="*/ 206000 h 338138"/>
              <a:gd name="connsiteX45" fmla="*/ 256180 w 338138"/>
              <a:gd name="connsiteY45" fmla="*/ 145257 h 338138"/>
              <a:gd name="connsiteX46" fmla="*/ 145257 w 338138"/>
              <a:gd name="connsiteY46" fmla="*/ 34333 h 338138"/>
              <a:gd name="connsiteX47" fmla="*/ 34333 w 338138"/>
              <a:gd name="connsiteY47" fmla="*/ 145257 h 338138"/>
              <a:gd name="connsiteX48" fmla="*/ 145257 w 338138"/>
              <a:gd name="connsiteY48" fmla="*/ 256180 h 338138"/>
              <a:gd name="connsiteX49" fmla="*/ 206000 w 338138"/>
              <a:gd name="connsiteY49" fmla="*/ 239013 h 338138"/>
              <a:gd name="connsiteX50" fmla="*/ 221847 w 338138"/>
              <a:gd name="connsiteY50" fmla="*/ 254859 h 338138"/>
              <a:gd name="connsiteX51" fmla="*/ 221847 w 338138"/>
              <a:gd name="connsiteY51" fmla="*/ 269385 h 338138"/>
              <a:gd name="connsiteX52" fmla="*/ 145257 w 338138"/>
              <a:gd name="connsiteY52" fmla="*/ 290513 h 338138"/>
              <a:gd name="connsiteX53" fmla="*/ 0 w 338138"/>
              <a:gd name="connsiteY53" fmla="*/ 145257 h 338138"/>
              <a:gd name="connsiteX54" fmla="*/ 145257 w 338138"/>
              <a:gd name="connsiteY5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38138" h="338138">
                <a:moveTo>
                  <a:pt x="157638" y="144463"/>
                </a:moveTo>
                <a:cubicBezTo>
                  <a:pt x="160273" y="144463"/>
                  <a:pt x="162908" y="145790"/>
                  <a:pt x="165544" y="148443"/>
                </a:cubicBezTo>
                <a:cubicBezTo>
                  <a:pt x="165544" y="148443"/>
                  <a:pt x="165544" y="148443"/>
                  <a:pt x="249865" y="233341"/>
                </a:cubicBezTo>
                <a:cubicBezTo>
                  <a:pt x="249865" y="233341"/>
                  <a:pt x="249865" y="233341"/>
                  <a:pt x="280167" y="232015"/>
                </a:cubicBezTo>
                <a:cubicBezTo>
                  <a:pt x="282803" y="232015"/>
                  <a:pt x="285438" y="233341"/>
                  <a:pt x="286755" y="234668"/>
                </a:cubicBezTo>
                <a:cubicBezTo>
                  <a:pt x="286755" y="234668"/>
                  <a:pt x="286755" y="234668"/>
                  <a:pt x="335503" y="283750"/>
                </a:cubicBezTo>
                <a:cubicBezTo>
                  <a:pt x="338138" y="286403"/>
                  <a:pt x="338138" y="289056"/>
                  <a:pt x="338138" y="293036"/>
                </a:cubicBezTo>
                <a:cubicBezTo>
                  <a:pt x="336821" y="295689"/>
                  <a:pt x="334186" y="298342"/>
                  <a:pt x="330233" y="298342"/>
                </a:cubicBezTo>
                <a:cubicBezTo>
                  <a:pt x="330233" y="298342"/>
                  <a:pt x="330233" y="298342"/>
                  <a:pt x="311788" y="303648"/>
                </a:cubicBezTo>
                <a:cubicBezTo>
                  <a:pt x="307835" y="303648"/>
                  <a:pt x="305200" y="306301"/>
                  <a:pt x="303883" y="310281"/>
                </a:cubicBezTo>
                <a:cubicBezTo>
                  <a:pt x="303883" y="310281"/>
                  <a:pt x="303883" y="310281"/>
                  <a:pt x="299930" y="331505"/>
                </a:cubicBezTo>
                <a:cubicBezTo>
                  <a:pt x="298613" y="334158"/>
                  <a:pt x="295978" y="336812"/>
                  <a:pt x="293343" y="338138"/>
                </a:cubicBezTo>
                <a:cubicBezTo>
                  <a:pt x="292025" y="338138"/>
                  <a:pt x="292025" y="338138"/>
                  <a:pt x="290708" y="338138"/>
                </a:cubicBezTo>
                <a:cubicBezTo>
                  <a:pt x="288073" y="338138"/>
                  <a:pt x="285438" y="336812"/>
                  <a:pt x="284120" y="335485"/>
                </a:cubicBezTo>
                <a:cubicBezTo>
                  <a:pt x="284120" y="335485"/>
                  <a:pt x="284120" y="335485"/>
                  <a:pt x="235372" y="286403"/>
                </a:cubicBezTo>
                <a:cubicBezTo>
                  <a:pt x="232737" y="283750"/>
                  <a:pt x="232737" y="281097"/>
                  <a:pt x="232737" y="279770"/>
                </a:cubicBezTo>
                <a:cubicBezTo>
                  <a:pt x="232737" y="279770"/>
                  <a:pt x="232737" y="279770"/>
                  <a:pt x="234054" y="249260"/>
                </a:cubicBezTo>
                <a:cubicBezTo>
                  <a:pt x="234054" y="249260"/>
                  <a:pt x="234054" y="249260"/>
                  <a:pt x="149733" y="164361"/>
                </a:cubicBezTo>
                <a:cubicBezTo>
                  <a:pt x="144463" y="159055"/>
                  <a:pt x="144463" y="152422"/>
                  <a:pt x="149733" y="148443"/>
                </a:cubicBezTo>
                <a:cubicBezTo>
                  <a:pt x="151051" y="145790"/>
                  <a:pt x="155003" y="144463"/>
                  <a:pt x="157638" y="144463"/>
                </a:cubicBezTo>
                <a:close/>
                <a:moveTo>
                  <a:pt x="145922" y="120650"/>
                </a:moveTo>
                <a:cubicBezTo>
                  <a:pt x="157893" y="120650"/>
                  <a:pt x="167203" y="128373"/>
                  <a:pt x="169863" y="137383"/>
                </a:cubicBezTo>
                <a:cubicBezTo>
                  <a:pt x="167203" y="134809"/>
                  <a:pt x="161883" y="133522"/>
                  <a:pt x="157893" y="133522"/>
                </a:cubicBezTo>
                <a:cubicBezTo>
                  <a:pt x="151242" y="133522"/>
                  <a:pt x="145922" y="136096"/>
                  <a:pt x="141931" y="141245"/>
                </a:cubicBezTo>
                <a:cubicBezTo>
                  <a:pt x="133951" y="147680"/>
                  <a:pt x="132620" y="160552"/>
                  <a:pt x="137941" y="168275"/>
                </a:cubicBezTo>
                <a:cubicBezTo>
                  <a:pt x="128630" y="165701"/>
                  <a:pt x="120650" y="156691"/>
                  <a:pt x="120650" y="145106"/>
                </a:cubicBezTo>
                <a:cubicBezTo>
                  <a:pt x="120650" y="132234"/>
                  <a:pt x="132620" y="120650"/>
                  <a:pt x="145922" y="120650"/>
                </a:cubicBezTo>
                <a:close/>
                <a:moveTo>
                  <a:pt x="146051" y="60325"/>
                </a:moveTo>
                <a:cubicBezTo>
                  <a:pt x="192063" y="60325"/>
                  <a:pt x="230188" y="98810"/>
                  <a:pt x="230188" y="145257"/>
                </a:cubicBezTo>
                <a:cubicBezTo>
                  <a:pt x="230188" y="159854"/>
                  <a:pt x="226244" y="174452"/>
                  <a:pt x="219671" y="186395"/>
                </a:cubicBezTo>
                <a:lnTo>
                  <a:pt x="193378" y="161181"/>
                </a:lnTo>
                <a:cubicBezTo>
                  <a:pt x="196007" y="155873"/>
                  <a:pt x="196007" y="150565"/>
                  <a:pt x="196007" y="145257"/>
                </a:cubicBezTo>
                <a:cubicBezTo>
                  <a:pt x="196007" y="117388"/>
                  <a:pt x="173658" y="94828"/>
                  <a:pt x="146051" y="94828"/>
                </a:cubicBezTo>
                <a:cubicBezTo>
                  <a:pt x="118443" y="94828"/>
                  <a:pt x="96094" y="117388"/>
                  <a:pt x="96094" y="145257"/>
                </a:cubicBezTo>
                <a:cubicBezTo>
                  <a:pt x="96094" y="173125"/>
                  <a:pt x="118443" y="195685"/>
                  <a:pt x="146051" y="195685"/>
                </a:cubicBezTo>
                <a:cubicBezTo>
                  <a:pt x="151309" y="195685"/>
                  <a:pt x="156568" y="194358"/>
                  <a:pt x="161827" y="193031"/>
                </a:cubicBezTo>
                <a:cubicBezTo>
                  <a:pt x="161827" y="193031"/>
                  <a:pt x="161827" y="193031"/>
                  <a:pt x="188119" y="219572"/>
                </a:cubicBezTo>
                <a:cubicBezTo>
                  <a:pt x="174973" y="226207"/>
                  <a:pt x="161827" y="230188"/>
                  <a:pt x="146051" y="230188"/>
                </a:cubicBezTo>
                <a:cubicBezTo>
                  <a:pt x="100038" y="230188"/>
                  <a:pt x="61913" y="191703"/>
                  <a:pt x="61913" y="145257"/>
                </a:cubicBezTo>
                <a:cubicBezTo>
                  <a:pt x="61913" y="98810"/>
                  <a:pt x="100038" y="60325"/>
                  <a:pt x="146051" y="60325"/>
                </a:cubicBezTo>
                <a:close/>
                <a:moveTo>
                  <a:pt x="145257" y="0"/>
                </a:moveTo>
                <a:cubicBezTo>
                  <a:pt x="225808" y="0"/>
                  <a:pt x="290513" y="64705"/>
                  <a:pt x="290513" y="145257"/>
                </a:cubicBezTo>
                <a:cubicBezTo>
                  <a:pt x="290513" y="172987"/>
                  <a:pt x="282590" y="199398"/>
                  <a:pt x="269385" y="221846"/>
                </a:cubicBezTo>
                <a:cubicBezTo>
                  <a:pt x="269385" y="221846"/>
                  <a:pt x="269385" y="221846"/>
                  <a:pt x="254859" y="221846"/>
                </a:cubicBezTo>
                <a:cubicBezTo>
                  <a:pt x="254859" y="221846"/>
                  <a:pt x="254859" y="221846"/>
                  <a:pt x="239013" y="206000"/>
                </a:cubicBezTo>
                <a:cubicBezTo>
                  <a:pt x="249577" y="188833"/>
                  <a:pt x="256180" y="167705"/>
                  <a:pt x="256180" y="145257"/>
                </a:cubicBezTo>
                <a:cubicBezTo>
                  <a:pt x="256180" y="84513"/>
                  <a:pt x="207321" y="34333"/>
                  <a:pt x="145257" y="34333"/>
                </a:cubicBezTo>
                <a:cubicBezTo>
                  <a:pt x="84513" y="34333"/>
                  <a:pt x="34333" y="84513"/>
                  <a:pt x="34333" y="145257"/>
                </a:cubicBezTo>
                <a:cubicBezTo>
                  <a:pt x="34333" y="207321"/>
                  <a:pt x="84513" y="256180"/>
                  <a:pt x="145257" y="256180"/>
                </a:cubicBezTo>
                <a:cubicBezTo>
                  <a:pt x="167705" y="256180"/>
                  <a:pt x="188834" y="249577"/>
                  <a:pt x="206000" y="239013"/>
                </a:cubicBezTo>
                <a:cubicBezTo>
                  <a:pt x="206000" y="239013"/>
                  <a:pt x="206000" y="239013"/>
                  <a:pt x="221847" y="254859"/>
                </a:cubicBezTo>
                <a:cubicBezTo>
                  <a:pt x="221847" y="254859"/>
                  <a:pt x="221847" y="254859"/>
                  <a:pt x="221847" y="269385"/>
                </a:cubicBezTo>
                <a:cubicBezTo>
                  <a:pt x="199398" y="282590"/>
                  <a:pt x="172988" y="290513"/>
                  <a:pt x="145257" y="290513"/>
                </a:cubicBezTo>
                <a:cubicBezTo>
                  <a:pt x="64705" y="290513"/>
                  <a:pt x="0" y="225808"/>
                  <a:pt x="0" y="145257"/>
                </a:cubicBezTo>
                <a:cubicBezTo>
                  <a:pt x="0" y="64705"/>
                  <a:pt x="64705" y="0"/>
                  <a:pt x="1452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0" name="椭圆 85"/>
          <p:cNvSpPr/>
          <p:nvPr/>
        </p:nvSpPr>
        <p:spPr>
          <a:xfrm>
            <a:off x="2673520" y="1082617"/>
            <a:ext cx="270058" cy="200322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1" name="椭圆 86"/>
          <p:cNvSpPr/>
          <p:nvPr/>
        </p:nvSpPr>
        <p:spPr>
          <a:xfrm>
            <a:off x="3513977" y="1047751"/>
            <a:ext cx="262230" cy="270056"/>
          </a:xfrm>
          <a:custGeom>
            <a:avLst/>
            <a:gdLst>
              <a:gd name="connsiteX0" fmla="*/ 140277 w 319088"/>
              <a:gd name="connsiteY0" fmla="*/ 225425 h 328613"/>
              <a:gd name="connsiteX1" fmla="*/ 101311 w 319088"/>
              <a:gd name="connsiteY1" fmla="*/ 229351 h 328613"/>
              <a:gd name="connsiteX2" fmla="*/ 100012 w 319088"/>
              <a:gd name="connsiteY2" fmla="*/ 230660 h 328613"/>
              <a:gd name="connsiteX3" fmla="*/ 100012 w 319088"/>
              <a:gd name="connsiteY3" fmla="*/ 319646 h 328613"/>
              <a:gd name="connsiteX4" fmla="*/ 100012 w 319088"/>
              <a:gd name="connsiteY4" fmla="*/ 322263 h 328613"/>
              <a:gd name="connsiteX5" fmla="*/ 101311 w 319088"/>
              <a:gd name="connsiteY5" fmla="*/ 322263 h 328613"/>
              <a:gd name="connsiteX6" fmla="*/ 102610 w 319088"/>
              <a:gd name="connsiteY6" fmla="*/ 322263 h 328613"/>
              <a:gd name="connsiteX7" fmla="*/ 140277 w 319088"/>
              <a:gd name="connsiteY7" fmla="*/ 311794 h 328613"/>
              <a:gd name="connsiteX8" fmla="*/ 142875 w 319088"/>
              <a:gd name="connsiteY8" fmla="*/ 310485 h 328613"/>
              <a:gd name="connsiteX9" fmla="*/ 142875 w 319088"/>
              <a:gd name="connsiteY9" fmla="*/ 228042 h 328613"/>
              <a:gd name="connsiteX10" fmla="*/ 141576 w 319088"/>
              <a:gd name="connsiteY10" fmla="*/ 226734 h 328613"/>
              <a:gd name="connsiteX11" fmla="*/ 140277 w 319088"/>
              <a:gd name="connsiteY11" fmla="*/ 225425 h 328613"/>
              <a:gd name="connsiteX12" fmla="*/ 49212 w 319088"/>
              <a:gd name="connsiteY12" fmla="*/ 223838 h 328613"/>
              <a:gd name="connsiteX13" fmla="*/ 49212 w 319088"/>
              <a:gd name="connsiteY13" fmla="*/ 226378 h 328613"/>
              <a:gd name="connsiteX14" fmla="*/ 49212 w 319088"/>
              <a:gd name="connsiteY14" fmla="*/ 263208 h 328613"/>
              <a:gd name="connsiteX15" fmla="*/ 50497 w 319088"/>
              <a:gd name="connsiteY15" fmla="*/ 265748 h 328613"/>
              <a:gd name="connsiteX16" fmla="*/ 74915 w 319088"/>
              <a:gd name="connsiteY16" fmla="*/ 274638 h 328613"/>
              <a:gd name="connsiteX17" fmla="*/ 76200 w 319088"/>
              <a:gd name="connsiteY17" fmla="*/ 273368 h 328613"/>
              <a:gd name="connsiteX18" fmla="*/ 76200 w 319088"/>
              <a:gd name="connsiteY18" fmla="*/ 272098 h 328613"/>
              <a:gd name="connsiteX19" fmla="*/ 76200 w 319088"/>
              <a:gd name="connsiteY19" fmla="*/ 230188 h 328613"/>
              <a:gd name="connsiteX20" fmla="*/ 74915 w 319088"/>
              <a:gd name="connsiteY20" fmla="*/ 228918 h 328613"/>
              <a:gd name="connsiteX21" fmla="*/ 50497 w 319088"/>
              <a:gd name="connsiteY21" fmla="*/ 223838 h 328613"/>
              <a:gd name="connsiteX22" fmla="*/ 49212 w 319088"/>
              <a:gd name="connsiteY22" fmla="*/ 223838 h 328613"/>
              <a:gd name="connsiteX23" fmla="*/ 189206 w 319088"/>
              <a:gd name="connsiteY23" fmla="*/ 222250 h 328613"/>
              <a:gd name="connsiteX24" fmla="*/ 156868 w 319088"/>
              <a:gd name="connsiteY24" fmla="*/ 224848 h 328613"/>
              <a:gd name="connsiteX25" fmla="*/ 155575 w 319088"/>
              <a:gd name="connsiteY25" fmla="*/ 226147 h 328613"/>
              <a:gd name="connsiteX26" fmla="*/ 155575 w 319088"/>
              <a:gd name="connsiteY26" fmla="*/ 305377 h 328613"/>
              <a:gd name="connsiteX27" fmla="*/ 156868 w 319088"/>
              <a:gd name="connsiteY27" fmla="*/ 307975 h 328613"/>
              <a:gd name="connsiteX28" fmla="*/ 158162 w 319088"/>
              <a:gd name="connsiteY28" fmla="*/ 307975 h 328613"/>
              <a:gd name="connsiteX29" fmla="*/ 189206 w 319088"/>
              <a:gd name="connsiteY29" fmla="*/ 300182 h 328613"/>
              <a:gd name="connsiteX30" fmla="*/ 190500 w 319088"/>
              <a:gd name="connsiteY30" fmla="*/ 297584 h 328613"/>
              <a:gd name="connsiteX31" fmla="*/ 190500 w 319088"/>
              <a:gd name="connsiteY31" fmla="*/ 223549 h 328613"/>
              <a:gd name="connsiteX32" fmla="*/ 190500 w 319088"/>
              <a:gd name="connsiteY32" fmla="*/ 222250 h 328613"/>
              <a:gd name="connsiteX33" fmla="*/ 189206 w 319088"/>
              <a:gd name="connsiteY33" fmla="*/ 222250 h 328613"/>
              <a:gd name="connsiteX34" fmla="*/ 12700 w 319088"/>
              <a:gd name="connsiteY34" fmla="*/ 217488 h 328613"/>
              <a:gd name="connsiteX35" fmla="*/ 12700 w 319088"/>
              <a:gd name="connsiteY35" fmla="*/ 218778 h 328613"/>
              <a:gd name="connsiteX36" fmla="*/ 12700 w 319088"/>
              <a:gd name="connsiteY36" fmla="*/ 251024 h 328613"/>
              <a:gd name="connsiteX37" fmla="*/ 13970 w 319088"/>
              <a:gd name="connsiteY37" fmla="*/ 252314 h 328613"/>
              <a:gd name="connsiteX38" fmla="*/ 29210 w 319088"/>
              <a:gd name="connsiteY38" fmla="*/ 258763 h 328613"/>
              <a:gd name="connsiteX39" fmla="*/ 30480 w 319088"/>
              <a:gd name="connsiteY39" fmla="*/ 258763 h 328613"/>
              <a:gd name="connsiteX40" fmla="*/ 31750 w 319088"/>
              <a:gd name="connsiteY40" fmla="*/ 258763 h 328613"/>
              <a:gd name="connsiteX41" fmla="*/ 31750 w 319088"/>
              <a:gd name="connsiteY41" fmla="*/ 257473 h 328613"/>
              <a:gd name="connsiteX42" fmla="*/ 31750 w 319088"/>
              <a:gd name="connsiteY42" fmla="*/ 222647 h 328613"/>
              <a:gd name="connsiteX43" fmla="*/ 30480 w 319088"/>
              <a:gd name="connsiteY43" fmla="*/ 220068 h 328613"/>
              <a:gd name="connsiteX44" fmla="*/ 13970 w 319088"/>
              <a:gd name="connsiteY44" fmla="*/ 217488 h 328613"/>
              <a:gd name="connsiteX45" fmla="*/ 12700 w 319088"/>
              <a:gd name="connsiteY45" fmla="*/ 217488 h 328613"/>
              <a:gd name="connsiteX46" fmla="*/ 280105 w 319088"/>
              <a:gd name="connsiteY46" fmla="*/ 214313 h 328613"/>
              <a:gd name="connsiteX47" fmla="*/ 261584 w 319088"/>
              <a:gd name="connsiteY47" fmla="*/ 215595 h 328613"/>
              <a:gd name="connsiteX48" fmla="*/ 260350 w 319088"/>
              <a:gd name="connsiteY48" fmla="*/ 216877 h 328613"/>
              <a:gd name="connsiteX49" fmla="*/ 260350 w 319088"/>
              <a:gd name="connsiteY49" fmla="*/ 278424 h 328613"/>
              <a:gd name="connsiteX50" fmla="*/ 260350 w 319088"/>
              <a:gd name="connsiteY50" fmla="*/ 279706 h 328613"/>
              <a:gd name="connsiteX51" fmla="*/ 261584 w 319088"/>
              <a:gd name="connsiteY51" fmla="*/ 280988 h 328613"/>
              <a:gd name="connsiteX52" fmla="*/ 262819 w 319088"/>
              <a:gd name="connsiteY52" fmla="*/ 280988 h 328613"/>
              <a:gd name="connsiteX53" fmla="*/ 280105 w 319088"/>
              <a:gd name="connsiteY53" fmla="*/ 275859 h 328613"/>
              <a:gd name="connsiteX54" fmla="*/ 282575 w 319088"/>
              <a:gd name="connsiteY54" fmla="*/ 273295 h 328613"/>
              <a:gd name="connsiteX55" fmla="*/ 282575 w 319088"/>
              <a:gd name="connsiteY55" fmla="*/ 215595 h 328613"/>
              <a:gd name="connsiteX56" fmla="*/ 281340 w 319088"/>
              <a:gd name="connsiteY56" fmla="*/ 214313 h 328613"/>
              <a:gd name="connsiteX57" fmla="*/ 280105 w 319088"/>
              <a:gd name="connsiteY57" fmla="*/ 214313 h 328613"/>
              <a:gd name="connsiteX58" fmla="*/ 306983 w 319088"/>
              <a:gd name="connsiteY58" fmla="*/ 211138 h 328613"/>
              <a:gd name="connsiteX59" fmla="*/ 290215 w 319088"/>
              <a:gd name="connsiteY59" fmla="*/ 212428 h 328613"/>
              <a:gd name="connsiteX60" fmla="*/ 288925 w 319088"/>
              <a:gd name="connsiteY60" fmla="*/ 215008 h 328613"/>
              <a:gd name="connsiteX61" fmla="*/ 288925 w 319088"/>
              <a:gd name="connsiteY61" fmla="*/ 271761 h 328613"/>
              <a:gd name="connsiteX62" fmla="*/ 288925 w 319088"/>
              <a:gd name="connsiteY62" fmla="*/ 273051 h 328613"/>
              <a:gd name="connsiteX63" fmla="*/ 290215 w 319088"/>
              <a:gd name="connsiteY63" fmla="*/ 273051 h 328613"/>
              <a:gd name="connsiteX64" fmla="*/ 308273 w 319088"/>
              <a:gd name="connsiteY64" fmla="*/ 269181 h 328613"/>
              <a:gd name="connsiteX65" fmla="*/ 309563 w 319088"/>
              <a:gd name="connsiteY65" fmla="*/ 266602 h 328613"/>
              <a:gd name="connsiteX66" fmla="*/ 308273 w 319088"/>
              <a:gd name="connsiteY66" fmla="*/ 212428 h 328613"/>
              <a:gd name="connsiteX67" fmla="*/ 308273 w 319088"/>
              <a:gd name="connsiteY67" fmla="*/ 211138 h 328613"/>
              <a:gd name="connsiteX68" fmla="*/ 306983 w 319088"/>
              <a:gd name="connsiteY68" fmla="*/ 211138 h 328613"/>
              <a:gd name="connsiteX69" fmla="*/ 290195 w 319088"/>
              <a:gd name="connsiteY69" fmla="*/ 169863 h 328613"/>
              <a:gd name="connsiteX70" fmla="*/ 288925 w 319088"/>
              <a:gd name="connsiteY70" fmla="*/ 171196 h 328613"/>
              <a:gd name="connsiteX71" fmla="*/ 288925 w 319088"/>
              <a:gd name="connsiteY71" fmla="*/ 172530 h 328613"/>
              <a:gd name="connsiteX72" fmla="*/ 288925 w 319088"/>
              <a:gd name="connsiteY72" fmla="*/ 201867 h 328613"/>
              <a:gd name="connsiteX73" fmla="*/ 288925 w 319088"/>
              <a:gd name="connsiteY73" fmla="*/ 203201 h 328613"/>
              <a:gd name="connsiteX74" fmla="*/ 290195 w 319088"/>
              <a:gd name="connsiteY74" fmla="*/ 203201 h 328613"/>
              <a:gd name="connsiteX75" fmla="*/ 306705 w 319088"/>
              <a:gd name="connsiteY75" fmla="*/ 201867 h 328613"/>
              <a:gd name="connsiteX76" fmla="*/ 307975 w 319088"/>
              <a:gd name="connsiteY76" fmla="*/ 200534 h 328613"/>
              <a:gd name="connsiteX77" fmla="*/ 307975 w 319088"/>
              <a:gd name="connsiteY77" fmla="*/ 172530 h 328613"/>
              <a:gd name="connsiteX78" fmla="*/ 306705 w 319088"/>
              <a:gd name="connsiteY78" fmla="*/ 171196 h 328613"/>
              <a:gd name="connsiteX79" fmla="*/ 290195 w 319088"/>
              <a:gd name="connsiteY79" fmla="*/ 169863 h 328613"/>
              <a:gd name="connsiteX80" fmla="*/ 261584 w 319088"/>
              <a:gd name="connsiteY80" fmla="*/ 168275 h 328613"/>
              <a:gd name="connsiteX81" fmla="*/ 260350 w 319088"/>
              <a:gd name="connsiteY81" fmla="*/ 169568 h 328613"/>
              <a:gd name="connsiteX82" fmla="*/ 260350 w 319088"/>
              <a:gd name="connsiteY82" fmla="*/ 170862 h 328613"/>
              <a:gd name="connsiteX83" fmla="*/ 260350 w 319088"/>
              <a:gd name="connsiteY83" fmla="*/ 201906 h 328613"/>
              <a:gd name="connsiteX84" fmla="*/ 260350 w 319088"/>
              <a:gd name="connsiteY84" fmla="*/ 203200 h 328613"/>
              <a:gd name="connsiteX85" fmla="*/ 261584 w 319088"/>
              <a:gd name="connsiteY85" fmla="*/ 203200 h 328613"/>
              <a:gd name="connsiteX86" fmla="*/ 280105 w 319088"/>
              <a:gd name="connsiteY86" fmla="*/ 201906 h 328613"/>
              <a:gd name="connsiteX87" fmla="*/ 282575 w 319088"/>
              <a:gd name="connsiteY87" fmla="*/ 200613 h 328613"/>
              <a:gd name="connsiteX88" fmla="*/ 282575 w 319088"/>
              <a:gd name="connsiteY88" fmla="*/ 170862 h 328613"/>
              <a:gd name="connsiteX89" fmla="*/ 280105 w 319088"/>
              <a:gd name="connsiteY89" fmla="*/ 169568 h 328613"/>
              <a:gd name="connsiteX90" fmla="*/ 261584 w 319088"/>
              <a:gd name="connsiteY90" fmla="*/ 168275 h 328613"/>
              <a:gd name="connsiteX91" fmla="*/ 214024 w 319088"/>
              <a:gd name="connsiteY91" fmla="*/ 168275 h 328613"/>
              <a:gd name="connsiteX92" fmla="*/ 212725 w 319088"/>
              <a:gd name="connsiteY92" fmla="*/ 169567 h 328613"/>
              <a:gd name="connsiteX93" fmla="*/ 212725 w 319088"/>
              <a:gd name="connsiteY93" fmla="*/ 222546 h 328613"/>
              <a:gd name="connsiteX94" fmla="*/ 214024 w 319088"/>
              <a:gd name="connsiteY94" fmla="*/ 223838 h 328613"/>
              <a:gd name="connsiteX95" fmla="*/ 215322 w 319088"/>
              <a:gd name="connsiteY95" fmla="*/ 223838 h 328613"/>
              <a:gd name="connsiteX96" fmla="*/ 240001 w 319088"/>
              <a:gd name="connsiteY96" fmla="*/ 221254 h 328613"/>
              <a:gd name="connsiteX97" fmla="*/ 241300 w 319088"/>
              <a:gd name="connsiteY97" fmla="*/ 219962 h 328613"/>
              <a:gd name="connsiteX98" fmla="*/ 241300 w 319088"/>
              <a:gd name="connsiteY98" fmla="*/ 170859 h 328613"/>
              <a:gd name="connsiteX99" fmla="*/ 240001 w 319088"/>
              <a:gd name="connsiteY99" fmla="*/ 169567 h 328613"/>
              <a:gd name="connsiteX100" fmla="*/ 215322 w 319088"/>
              <a:gd name="connsiteY100" fmla="*/ 168275 h 328613"/>
              <a:gd name="connsiteX101" fmla="*/ 214024 w 319088"/>
              <a:gd name="connsiteY101" fmla="*/ 168275 h 328613"/>
              <a:gd name="connsiteX102" fmla="*/ 30480 w 319088"/>
              <a:gd name="connsiteY102" fmla="*/ 168275 h 328613"/>
              <a:gd name="connsiteX103" fmla="*/ 13970 w 319088"/>
              <a:gd name="connsiteY103" fmla="*/ 169545 h 328613"/>
              <a:gd name="connsiteX104" fmla="*/ 12700 w 319088"/>
              <a:gd name="connsiteY104" fmla="*/ 170815 h 328613"/>
              <a:gd name="connsiteX105" fmla="*/ 12700 w 319088"/>
              <a:gd name="connsiteY105" fmla="*/ 202565 h 328613"/>
              <a:gd name="connsiteX106" fmla="*/ 13970 w 319088"/>
              <a:gd name="connsiteY106" fmla="*/ 203835 h 328613"/>
              <a:gd name="connsiteX107" fmla="*/ 30480 w 319088"/>
              <a:gd name="connsiteY107" fmla="*/ 206375 h 328613"/>
              <a:gd name="connsiteX108" fmla="*/ 31750 w 319088"/>
              <a:gd name="connsiteY108" fmla="*/ 205105 h 328613"/>
              <a:gd name="connsiteX109" fmla="*/ 31750 w 319088"/>
              <a:gd name="connsiteY109" fmla="*/ 203835 h 328613"/>
              <a:gd name="connsiteX110" fmla="*/ 31750 w 319088"/>
              <a:gd name="connsiteY110" fmla="*/ 169545 h 328613"/>
              <a:gd name="connsiteX111" fmla="*/ 31750 w 319088"/>
              <a:gd name="connsiteY111" fmla="*/ 168275 h 328613"/>
              <a:gd name="connsiteX112" fmla="*/ 30480 w 319088"/>
              <a:gd name="connsiteY112" fmla="*/ 168275 h 328613"/>
              <a:gd name="connsiteX113" fmla="*/ 158162 w 319088"/>
              <a:gd name="connsiteY113" fmla="*/ 165100 h 328613"/>
              <a:gd name="connsiteX114" fmla="*/ 156868 w 319088"/>
              <a:gd name="connsiteY114" fmla="*/ 166407 h 328613"/>
              <a:gd name="connsiteX115" fmla="*/ 155575 w 319088"/>
              <a:gd name="connsiteY115" fmla="*/ 167715 h 328613"/>
              <a:gd name="connsiteX116" fmla="*/ 155575 w 319088"/>
              <a:gd name="connsiteY116" fmla="*/ 206935 h 328613"/>
              <a:gd name="connsiteX117" fmla="*/ 156868 w 319088"/>
              <a:gd name="connsiteY117" fmla="*/ 208243 h 328613"/>
              <a:gd name="connsiteX118" fmla="*/ 158162 w 319088"/>
              <a:gd name="connsiteY118" fmla="*/ 209550 h 328613"/>
              <a:gd name="connsiteX119" fmla="*/ 189206 w 319088"/>
              <a:gd name="connsiteY119" fmla="*/ 208243 h 328613"/>
              <a:gd name="connsiteX120" fmla="*/ 190500 w 319088"/>
              <a:gd name="connsiteY120" fmla="*/ 205628 h 328613"/>
              <a:gd name="connsiteX121" fmla="*/ 190500 w 319088"/>
              <a:gd name="connsiteY121" fmla="*/ 169022 h 328613"/>
              <a:gd name="connsiteX122" fmla="*/ 189206 w 319088"/>
              <a:gd name="connsiteY122" fmla="*/ 166407 h 328613"/>
              <a:gd name="connsiteX123" fmla="*/ 158162 w 319088"/>
              <a:gd name="connsiteY123" fmla="*/ 165100 h 328613"/>
              <a:gd name="connsiteX124" fmla="*/ 100012 w 319088"/>
              <a:gd name="connsiteY124" fmla="*/ 163513 h 328613"/>
              <a:gd name="connsiteX125" fmla="*/ 100012 w 319088"/>
              <a:gd name="connsiteY125" fmla="*/ 164800 h 328613"/>
              <a:gd name="connsiteX126" fmla="*/ 100012 w 319088"/>
              <a:gd name="connsiteY126" fmla="*/ 208564 h 328613"/>
              <a:gd name="connsiteX127" fmla="*/ 100012 w 319088"/>
              <a:gd name="connsiteY127" fmla="*/ 209851 h 328613"/>
              <a:gd name="connsiteX128" fmla="*/ 101311 w 319088"/>
              <a:gd name="connsiteY128" fmla="*/ 211138 h 328613"/>
              <a:gd name="connsiteX129" fmla="*/ 140277 w 319088"/>
              <a:gd name="connsiteY129" fmla="*/ 208564 h 328613"/>
              <a:gd name="connsiteX130" fmla="*/ 142875 w 319088"/>
              <a:gd name="connsiteY130" fmla="*/ 207276 h 328613"/>
              <a:gd name="connsiteX131" fmla="*/ 142875 w 319088"/>
              <a:gd name="connsiteY131" fmla="*/ 166087 h 328613"/>
              <a:gd name="connsiteX132" fmla="*/ 140277 w 319088"/>
              <a:gd name="connsiteY132" fmla="*/ 164800 h 328613"/>
              <a:gd name="connsiteX133" fmla="*/ 101311 w 319088"/>
              <a:gd name="connsiteY133" fmla="*/ 163513 h 328613"/>
              <a:gd name="connsiteX134" fmla="*/ 100012 w 319088"/>
              <a:gd name="connsiteY134" fmla="*/ 163513 h 328613"/>
              <a:gd name="connsiteX135" fmla="*/ 74915 w 319088"/>
              <a:gd name="connsiteY135" fmla="*/ 163513 h 328613"/>
              <a:gd name="connsiteX136" fmla="*/ 50497 w 319088"/>
              <a:gd name="connsiteY136" fmla="*/ 166159 h 328613"/>
              <a:gd name="connsiteX137" fmla="*/ 49212 w 319088"/>
              <a:gd name="connsiteY137" fmla="*/ 167482 h 328613"/>
              <a:gd name="connsiteX138" fmla="*/ 49212 w 319088"/>
              <a:gd name="connsiteY138" fmla="*/ 207169 h 328613"/>
              <a:gd name="connsiteX139" fmla="*/ 50497 w 319088"/>
              <a:gd name="connsiteY139" fmla="*/ 208492 h 328613"/>
              <a:gd name="connsiteX140" fmla="*/ 74915 w 319088"/>
              <a:gd name="connsiteY140" fmla="*/ 211138 h 328613"/>
              <a:gd name="connsiteX141" fmla="*/ 76200 w 319088"/>
              <a:gd name="connsiteY141" fmla="*/ 211138 h 328613"/>
              <a:gd name="connsiteX142" fmla="*/ 76200 w 319088"/>
              <a:gd name="connsiteY142" fmla="*/ 209815 h 328613"/>
              <a:gd name="connsiteX143" fmla="*/ 76200 w 319088"/>
              <a:gd name="connsiteY143" fmla="*/ 164836 h 328613"/>
              <a:gd name="connsiteX144" fmla="*/ 76200 w 319088"/>
              <a:gd name="connsiteY144" fmla="*/ 163513 h 328613"/>
              <a:gd name="connsiteX145" fmla="*/ 74915 w 319088"/>
              <a:gd name="connsiteY145" fmla="*/ 163513 h 328613"/>
              <a:gd name="connsiteX146" fmla="*/ 288925 w 319088"/>
              <a:gd name="connsiteY146" fmla="*/ 127000 h 328613"/>
              <a:gd name="connsiteX147" fmla="*/ 288925 w 319088"/>
              <a:gd name="connsiteY147" fmla="*/ 129687 h 328613"/>
              <a:gd name="connsiteX148" fmla="*/ 288925 w 319088"/>
              <a:gd name="connsiteY148" fmla="*/ 159238 h 328613"/>
              <a:gd name="connsiteX149" fmla="*/ 290195 w 319088"/>
              <a:gd name="connsiteY149" fmla="*/ 160582 h 328613"/>
              <a:gd name="connsiteX150" fmla="*/ 306705 w 319088"/>
              <a:gd name="connsiteY150" fmla="*/ 161925 h 328613"/>
              <a:gd name="connsiteX151" fmla="*/ 307975 w 319088"/>
              <a:gd name="connsiteY151" fmla="*/ 161925 h 328613"/>
              <a:gd name="connsiteX152" fmla="*/ 307975 w 319088"/>
              <a:gd name="connsiteY152" fmla="*/ 160582 h 328613"/>
              <a:gd name="connsiteX153" fmla="*/ 307975 w 319088"/>
              <a:gd name="connsiteY153" fmla="*/ 132373 h 328613"/>
              <a:gd name="connsiteX154" fmla="*/ 306705 w 319088"/>
              <a:gd name="connsiteY154" fmla="*/ 129687 h 328613"/>
              <a:gd name="connsiteX155" fmla="*/ 290195 w 319088"/>
              <a:gd name="connsiteY155" fmla="*/ 127000 h 328613"/>
              <a:gd name="connsiteX156" fmla="*/ 288925 w 319088"/>
              <a:gd name="connsiteY156" fmla="*/ 127000 h 328613"/>
              <a:gd name="connsiteX157" fmla="*/ 260350 w 319088"/>
              <a:gd name="connsiteY157" fmla="*/ 123542 h 328613"/>
              <a:gd name="connsiteX158" fmla="*/ 260350 w 319088"/>
              <a:gd name="connsiteY158" fmla="*/ 124846 h 328613"/>
              <a:gd name="connsiteX159" fmla="*/ 260350 w 319088"/>
              <a:gd name="connsiteY159" fmla="*/ 156143 h 328613"/>
              <a:gd name="connsiteX160" fmla="*/ 261584 w 319088"/>
              <a:gd name="connsiteY160" fmla="*/ 157447 h 328613"/>
              <a:gd name="connsiteX161" fmla="*/ 280105 w 319088"/>
              <a:gd name="connsiteY161" fmla="*/ 158751 h 328613"/>
              <a:gd name="connsiteX162" fmla="*/ 281340 w 319088"/>
              <a:gd name="connsiteY162" fmla="*/ 158751 h 328613"/>
              <a:gd name="connsiteX163" fmla="*/ 282575 w 319088"/>
              <a:gd name="connsiteY163" fmla="*/ 157447 h 328613"/>
              <a:gd name="connsiteX164" fmla="*/ 282575 w 319088"/>
              <a:gd name="connsiteY164" fmla="*/ 127454 h 328613"/>
              <a:gd name="connsiteX165" fmla="*/ 280105 w 319088"/>
              <a:gd name="connsiteY165" fmla="*/ 126150 h 328613"/>
              <a:gd name="connsiteX166" fmla="*/ 261584 w 319088"/>
              <a:gd name="connsiteY166" fmla="*/ 123542 h 328613"/>
              <a:gd name="connsiteX167" fmla="*/ 260350 w 319088"/>
              <a:gd name="connsiteY167" fmla="*/ 123542 h 328613"/>
              <a:gd name="connsiteX168" fmla="*/ 29210 w 319088"/>
              <a:gd name="connsiteY168" fmla="*/ 115590 h 328613"/>
              <a:gd name="connsiteX169" fmla="*/ 13970 w 319088"/>
              <a:gd name="connsiteY169" fmla="*/ 120749 h 328613"/>
              <a:gd name="connsiteX170" fmla="*/ 12700 w 319088"/>
              <a:gd name="connsiteY170" fmla="*/ 122039 h 328613"/>
              <a:gd name="connsiteX171" fmla="*/ 12700 w 319088"/>
              <a:gd name="connsiteY171" fmla="*/ 154285 h 328613"/>
              <a:gd name="connsiteX172" fmla="*/ 12700 w 319088"/>
              <a:gd name="connsiteY172" fmla="*/ 155575 h 328613"/>
              <a:gd name="connsiteX173" fmla="*/ 13970 w 319088"/>
              <a:gd name="connsiteY173" fmla="*/ 155575 h 328613"/>
              <a:gd name="connsiteX174" fmla="*/ 30480 w 319088"/>
              <a:gd name="connsiteY174" fmla="*/ 152995 h 328613"/>
              <a:gd name="connsiteX175" fmla="*/ 31750 w 319088"/>
              <a:gd name="connsiteY175" fmla="*/ 151705 h 328613"/>
              <a:gd name="connsiteX176" fmla="*/ 31750 w 319088"/>
              <a:gd name="connsiteY176" fmla="*/ 116880 h 328613"/>
              <a:gd name="connsiteX177" fmla="*/ 31750 w 319088"/>
              <a:gd name="connsiteY177" fmla="*/ 115590 h 328613"/>
              <a:gd name="connsiteX178" fmla="*/ 29210 w 319088"/>
              <a:gd name="connsiteY178" fmla="*/ 115590 h 328613"/>
              <a:gd name="connsiteX179" fmla="*/ 158162 w 319088"/>
              <a:gd name="connsiteY179" fmla="*/ 104775 h 328613"/>
              <a:gd name="connsiteX180" fmla="*/ 156868 w 319088"/>
              <a:gd name="connsiteY180" fmla="*/ 106098 h 328613"/>
              <a:gd name="connsiteX181" fmla="*/ 155575 w 319088"/>
              <a:gd name="connsiteY181" fmla="*/ 107421 h 328613"/>
              <a:gd name="connsiteX182" fmla="*/ 155575 w 319088"/>
              <a:gd name="connsiteY182" fmla="*/ 147108 h 328613"/>
              <a:gd name="connsiteX183" fmla="*/ 156868 w 319088"/>
              <a:gd name="connsiteY183" fmla="*/ 149754 h 328613"/>
              <a:gd name="connsiteX184" fmla="*/ 189206 w 319088"/>
              <a:gd name="connsiteY184" fmla="*/ 152400 h 328613"/>
              <a:gd name="connsiteX185" fmla="*/ 190500 w 319088"/>
              <a:gd name="connsiteY185" fmla="*/ 151077 h 328613"/>
              <a:gd name="connsiteX186" fmla="*/ 190500 w 319088"/>
              <a:gd name="connsiteY186" fmla="*/ 149754 h 328613"/>
              <a:gd name="connsiteX187" fmla="*/ 190500 w 319088"/>
              <a:gd name="connsiteY187" fmla="*/ 112712 h 328613"/>
              <a:gd name="connsiteX188" fmla="*/ 189206 w 319088"/>
              <a:gd name="connsiteY188" fmla="*/ 110067 h 328613"/>
              <a:gd name="connsiteX189" fmla="*/ 158162 w 319088"/>
              <a:gd name="connsiteY189" fmla="*/ 104775 h 328613"/>
              <a:gd name="connsiteX190" fmla="*/ 74915 w 319088"/>
              <a:gd name="connsiteY190" fmla="*/ 99735 h 328613"/>
              <a:gd name="connsiteX191" fmla="*/ 50497 w 319088"/>
              <a:gd name="connsiteY191" fmla="*/ 107593 h 328613"/>
              <a:gd name="connsiteX192" fmla="*/ 49212 w 319088"/>
              <a:gd name="connsiteY192" fmla="*/ 110212 h 328613"/>
              <a:gd name="connsiteX193" fmla="*/ 49212 w 319088"/>
              <a:gd name="connsiteY193" fmla="*/ 148194 h 328613"/>
              <a:gd name="connsiteX194" fmla="*/ 49212 w 319088"/>
              <a:gd name="connsiteY194" fmla="*/ 149503 h 328613"/>
              <a:gd name="connsiteX195" fmla="*/ 50497 w 319088"/>
              <a:gd name="connsiteY195" fmla="*/ 150813 h 328613"/>
              <a:gd name="connsiteX196" fmla="*/ 74915 w 319088"/>
              <a:gd name="connsiteY196" fmla="*/ 145574 h 328613"/>
              <a:gd name="connsiteX197" fmla="*/ 76200 w 319088"/>
              <a:gd name="connsiteY197" fmla="*/ 144264 h 328613"/>
              <a:gd name="connsiteX198" fmla="*/ 76200 w 319088"/>
              <a:gd name="connsiteY198" fmla="*/ 101044 h 328613"/>
              <a:gd name="connsiteX199" fmla="*/ 76200 w 319088"/>
              <a:gd name="connsiteY199" fmla="*/ 99735 h 328613"/>
              <a:gd name="connsiteX200" fmla="*/ 74915 w 319088"/>
              <a:gd name="connsiteY200" fmla="*/ 99735 h 328613"/>
              <a:gd name="connsiteX201" fmla="*/ 215322 w 319088"/>
              <a:gd name="connsiteY201" fmla="*/ 98425 h 328613"/>
              <a:gd name="connsiteX202" fmla="*/ 214024 w 319088"/>
              <a:gd name="connsiteY202" fmla="*/ 99695 h 328613"/>
              <a:gd name="connsiteX203" fmla="*/ 212725 w 319088"/>
              <a:gd name="connsiteY203" fmla="*/ 100965 h 328613"/>
              <a:gd name="connsiteX204" fmla="*/ 212725 w 319088"/>
              <a:gd name="connsiteY204" fmla="*/ 151765 h 328613"/>
              <a:gd name="connsiteX205" fmla="*/ 215322 w 319088"/>
              <a:gd name="connsiteY205" fmla="*/ 153035 h 328613"/>
              <a:gd name="connsiteX206" fmla="*/ 238702 w 319088"/>
              <a:gd name="connsiteY206" fmla="*/ 155575 h 328613"/>
              <a:gd name="connsiteX207" fmla="*/ 240001 w 319088"/>
              <a:gd name="connsiteY207" fmla="*/ 155575 h 328613"/>
              <a:gd name="connsiteX208" fmla="*/ 241300 w 319088"/>
              <a:gd name="connsiteY208" fmla="*/ 155575 h 328613"/>
              <a:gd name="connsiteX209" fmla="*/ 241300 w 319088"/>
              <a:gd name="connsiteY209" fmla="*/ 153035 h 328613"/>
              <a:gd name="connsiteX210" fmla="*/ 241300 w 319088"/>
              <a:gd name="connsiteY210" fmla="*/ 106045 h 328613"/>
              <a:gd name="connsiteX211" fmla="*/ 240001 w 319088"/>
              <a:gd name="connsiteY211" fmla="*/ 103505 h 328613"/>
              <a:gd name="connsiteX212" fmla="*/ 215322 w 319088"/>
              <a:gd name="connsiteY212" fmla="*/ 98425 h 328613"/>
              <a:gd name="connsiteX213" fmla="*/ 101311 w 319088"/>
              <a:gd name="connsiteY213" fmla="*/ 96838 h 328613"/>
              <a:gd name="connsiteX214" fmla="*/ 100012 w 319088"/>
              <a:gd name="connsiteY214" fmla="*/ 98108 h 328613"/>
              <a:gd name="connsiteX215" fmla="*/ 100012 w 319088"/>
              <a:gd name="connsiteY215" fmla="*/ 99378 h 328613"/>
              <a:gd name="connsiteX216" fmla="*/ 100012 w 319088"/>
              <a:gd name="connsiteY216" fmla="*/ 142558 h 328613"/>
              <a:gd name="connsiteX217" fmla="*/ 101311 w 319088"/>
              <a:gd name="connsiteY217" fmla="*/ 143828 h 328613"/>
              <a:gd name="connsiteX218" fmla="*/ 140277 w 319088"/>
              <a:gd name="connsiteY218" fmla="*/ 147638 h 328613"/>
              <a:gd name="connsiteX219" fmla="*/ 141576 w 319088"/>
              <a:gd name="connsiteY219" fmla="*/ 146368 h 328613"/>
              <a:gd name="connsiteX220" fmla="*/ 142875 w 319088"/>
              <a:gd name="connsiteY220" fmla="*/ 145098 h 328613"/>
              <a:gd name="connsiteX221" fmla="*/ 142875 w 319088"/>
              <a:gd name="connsiteY221" fmla="*/ 105728 h 328613"/>
              <a:gd name="connsiteX222" fmla="*/ 140277 w 319088"/>
              <a:gd name="connsiteY222" fmla="*/ 103188 h 328613"/>
              <a:gd name="connsiteX223" fmla="*/ 101311 w 319088"/>
              <a:gd name="connsiteY223" fmla="*/ 96838 h 328613"/>
              <a:gd name="connsiteX224" fmla="*/ 288925 w 319088"/>
              <a:gd name="connsiteY224" fmla="*/ 84138 h 328613"/>
              <a:gd name="connsiteX225" fmla="*/ 288925 w 319088"/>
              <a:gd name="connsiteY225" fmla="*/ 85442 h 328613"/>
              <a:gd name="connsiteX226" fmla="*/ 288925 w 319088"/>
              <a:gd name="connsiteY226" fmla="*/ 115435 h 328613"/>
              <a:gd name="connsiteX227" fmla="*/ 290195 w 319088"/>
              <a:gd name="connsiteY227" fmla="*/ 116739 h 328613"/>
              <a:gd name="connsiteX228" fmla="*/ 305435 w 319088"/>
              <a:gd name="connsiteY228" fmla="*/ 120651 h 328613"/>
              <a:gd name="connsiteX229" fmla="*/ 306705 w 319088"/>
              <a:gd name="connsiteY229" fmla="*/ 120651 h 328613"/>
              <a:gd name="connsiteX230" fmla="*/ 307975 w 319088"/>
              <a:gd name="connsiteY230" fmla="*/ 119347 h 328613"/>
              <a:gd name="connsiteX231" fmla="*/ 307975 w 319088"/>
              <a:gd name="connsiteY231" fmla="*/ 118043 h 328613"/>
              <a:gd name="connsiteX232" fmla="*/ 307975 w 319088"/>
              <a:gd name="connsiteY232" fmla="*/ 90658 h 328613"/>
              <a:gd name="connsiteX233" fmla="*/ 306705 w 319088"/>
              <a:gd name="connsiteY233" fmla="*/ 89354 h 328613"/>
              <a:gd name="connsiteX234" fmla="*/ 290195 w 319088"/>
              <a:gd name="connsiteY234" fmla="*/ 84138 h 328613"/>
              <a:gd name="connsiteX235" fmla="*/ 288925 w 319088"/>
              <a:gd name="connsiteY235" fmla="*/ 84138 h 328613"/>
              <a:gd name="connsiteX236" fmla="*/ 260350 w 319088"/>
              <a:gd name="connsiteY236" fmla="*/ 77788 h 328613"/>
              <a:gd name="connsiteX237" fmla="*/ 260350 w 319088"/>
              <a:gd name="connsiteY237" fmla="*/ 79058 h 328613"/>
              <a:gd name="connsiteX238" fmla="*/ 260350 w 319088"/>
              <a:gd name="connsiteY238" fmla="*/ 109538 h 328613"/>
              <a:gd name="connsiteX239" fmla="*/ 261584 w 319088"/>
              <a:gd name="connsiteY239" fmla="*/ 110808 h 328613"/>
              <a:gd name="connsiteX240" fmla="*/ 280105 w 319088"/>
              <a:gd name="connsiteY240" fmla="*/ 115888 h 328613"/>
              <a:gd name="connsiteX241" fmla="*/ 281340 w 319088"/>
              <a:gd name="connsiteY241" fmla="*/ 114618 h 328613"/>
              <a:gd name="connsiteX242" fmla="*/ 282575 w 319088"/>
              <a:gd name="connsiteY242" fmla="*/ 113348 h 328613"/>
              <a:gd name="connsiteX243" fmla="*/ 282575 w 319088"/>
              <a:gd name="connsiteY243" fmla="*/ 85408 h 328613"/>
              <a:gd name="connsiteX244" fmla="*/ 281340 w 319088"/>
              <a:gd name="connsiteY244" fmla="*/ 82868 h 328613"/>
              <a:gd name="connsiteX245" fmla="*/ 262819 w 319088"/>
              <a:gd name="connsiteY245" fmla="*/ 77788 h 328613"/>
              <a:gd name="connsiteX246" fmla="*/ 260350 w 319088"/>
              <a:gd name="connsiteY246" fmla="*/ 77788 h 328613"/>
              <a:gd name="connsiteX247" fmla="*/ 29210 w 319088"/>
              <a:gd name="connsiteY247" fmla="*/ 63500 h 328613"/>
              <a:gd name="connsiteX248" fmla="*/ 12700 w 319088"/>
              <a:gd name="connsiteY248" fmla="*/ 73731 h 328613"/>
              <a:gd name="connsiteX249" fmla="*/ 12700 w 319088"/>
              <a:gd name="connsiteY249" fmla="*/ 75009 h 328613"/>
              <a:gd name="connsiteX250" fmla="*/ 12700 w 319088"/>
              <a:gd name="connsiteY250" fmla="*/ 106980 h 328613"/>
              <a:gd name="connsiteX251" fmla="*/ 12700 w 319088"/>
              <a:gd name="connsiteY251" fmla="*/ 108259 h 328613"/>
              <a:gd name="connsiteX252" fmla="*/ 13970 w 319088"/>
              <a:gd name="connsiteY252" fmla="*/ 109538 h 328613"/>
              <a:gd name="connsiteX253" fmla="*/ 15240 w 319088"/>
              <a:gd name="connsiteY253" fmla="*/ 108259 h 328613"/>
              <a:gd name="connsiteX254" fmla="*/ 31750 w 319088"/>
              <a:gd name="connsiteY254" fmla="*/ 101865 h 328613"/>
              <a:gd name="connsiteX255" fmla="*/ 31750 w 319088"/>
              <a:gd name="connsiteY255" fmla="*/ 99307 h 328613"/>
              <a:gd name="connsiteX256" fmla="*/ 31750 w 319088"/>
              <a:gd name="connsiteY256" fmla="*/ 66058 h 328613"/>
              <a:gd name="connsiteX257" fmla="*/ 31750 w 319088"/>
              <a:gd name="connsiteY257" fmla="*/ 63500 h 328613"/>
              <a:gd name="connsiteX258" fmla="*/ 29210 w 319088"/>
              <a:gd name="connsiteY258" fmla="*/ 63500 h 328613"/>
              <a:gd name="connsiteX259" fmla="*/ 156868 w 319088"/>
              <a:gd name="connsiteY259" fmla="*/ 47625 h 328613"/>
              <a:gd name="connsiteX260" fmla="*/ 155575 w 319088"/>
              <a:gd name="connsiteY260" fmla="*/ 48920 h 328613"/>
              <a:gd name="connsiteX261" fmla="*/ 155575 w 319088"/>
              <a:gd name="connsiteY261" fmla="*/ 89067 h 328613"/>
              <a:gd name="connsiteX262" fmla="*/ 156868 w 319088"/>
              <a:gd name="connsiteY262" fmla="*/ 90363 h 328613"/>
              <a:gd name="connsiteX263" fmla="*/ 187913 w 319088"/>
              <a:gd name="connsiteY263" fmla="*/ 96838 h 328613"/>
              <a:gd name="connsiteX264" fmla="*/ 189206 w 319088"/>
              <a:gd name="connsiteY264" fmla="*/ 96838 h 328613"/>
              <a:gd name="connsiteX265" fmla="*/ 190500 w 319088"/>
              <a:gd name="connsiteY265" fmla="*/ 96838 h 328613"/>
              <a:gd name="connsiteX266" fmla="*/ 190500 w 319088"/>
              <a:gd name="connsiteY266" fmla="*/ 95543 h 328613"/>
              <a:gd name="connsiteX267" fmla="*/ 190500 w 319088"/>
              <a:gd name="connsiteY267" fmla="*/ 57986 h 328613"/>
              <a:gd name="connsiteX268" fmla="*/ 189206 w 319088"/>
              <a:gd name="connsiteY268" fmla="*/ 56691 h 328613"/>
              <a:gd name="connsiteX269" fmla="*/ 158162 w 319088"/>
              <a:gd name="connsiteY269" fmla="*/ 47625 h 328613"/>
              <a:gd name="connsiteX270" fmla="*/ 156868 w 319088"/>
              <a:gd name="connsiteY270" fmla="*/ 47625 h 328613"/>
              <a:gd name="connsiteX271" fmla="*/ 73629 w 319088"/>
              <a:gd name="connsiteY271" fmla="*/ 34925 h 328613"/>
              <a:gd name="connsiteX272" fmla="*/ 49212 w 319088"/>
              <a:gd name="connsiteY272" fmla="*/ 50511 h 328613"/>
              <a:gd name="connsiteX273" fmla="*/ 49212 w 319088"/>
              <a:gd name="connsiteY273" fmla="*/ 51810 h 328613"/>
              <a:gd name="connsiteX274" fmla="*/ 49212 w 319088"/>
              <a:gd name="connsiteY274" fmla="*/ 90776 h 328613"/>
              <a:gd name="connsiteX275" fmla="*/ 49212 w 319088"/>
              <a:gd name="connsiteY275" fmla="*/ 92075 h 328613"/>
              <a:gd name="connsiteX276" fmla="*/ 50497 w 319088"/>
              <a:gd name="connsiteY276" fmla="*/ 92075 h 328613"/>
              <a:gd name="connsiteX277" fmla="*/ 51782 w 319088"/>
              <a:gd name="connsiteY277" fmla="*/ 92075 h 328613"/>
              <a:gd name="connsiteX278" fmla="*/ 76200 w 319088"/>
              <a:gd name="connsiteY278" fmla="*/ 81684 h 328613"/>
              <a:gd name="connsiteX279" fmla="*/ 76200 w 319088"/>
              <a:gd name="connsiteY279" fmla="*/ 79086 h 328613"/>
              <a:gd name="connsiteX280" fmla="*/ 76200 w 319088"/>
              <a:gd name="connsiteY280" fmla="*/ 36224 h 328613"/>
              <a:gd name="connsiteX281" fmla="*/ 76200 w 319088"/>
              <a:gd name="connsiteY281" fmla="*/ 34925 h 328613"/>
              <a:gd name="connsiteX282" fmla="*/ 73629 w 319088"/>
              <a:gd name="connsiteY282" fmla="*/ 34925 h 328613"/>
              <a:gd name="connsiteX283" fmla="*/ 100012 w 319088"/>
              <a:gd name="connsiteY283" fmla="*/ 30163 h 328613"/>
              <a:gd name="connsiteX284" fmla="*/ 100012 w 319088"/>
              <a:gd name="connsiteY284" fmla="*/ 32747 h 328613"/>
              <a:gd name="connsiteX285" fmla="*/ 100012 w 319088"/>
              <a:gd name="connsiteY285" fmla="*/ 76681 h 328613"/>
              <a:gd name="connsiteX286" fmla="*/ 101311 w 319088"/>
              <a:gd name="connsiteY286" fmla="*/ 77973 h 328613"/>
              <a:gd name="connsiteX287" fmla="*/ 140277 w 319088"/>
              <a:gd name="connsiteY287" fmla="*/ 85726 h 328613"/>
              <a:gd name="connsiteX288" fmla="*/ 141576 w 319088"/>
              <a:gd name="connsiteY288" fmla="*/ 85726 h 328613"/>
              <a:gd name="connsiteX289" fmla="*/ 142875 w 319088"/>
              <a:gd name="connsiteY289" fmla="*/ 84434 h 328613"/>
              <a:gd name="connsiteX290" fmla="*/ 142875 w 319088"/>
              <a:gd name="connsiteY290" fmla="*/ 43085 h 328613"/>
              <a:gd name="connsiteX291" fmla="*/ 141576 w 319088"/>
              <a:gd name="connsiteY291" fmla="*/ 41792 h 328613"/>
              <a:gd name="connsiteX292" fmla="*/ 102610 w 319088"/>
              <a:gd name="connsiteY292" fmla="*/ 30163 h 328613"/>
              <a:gd name="connsiteX293" fmla="*/ 100012 w 319088"/>
              <a:gd name="connsiteY293" fmla="*/ 30163 h 328613"/>
              <a:gd name="connsiteX294" fmla="*/ 87846 w 319088"/>
              <a:gd name="connsiteY294" fmla="*/ 0 h 328613"/>
              <a:gd name="connsiteX295" fmla="*/ 90430 w 319088"/>
              <a:gd name="connsiteY295" fmla="*/ 0 h 328613"/>
              <a:gd name="connsiteX296" fmla="*/ 204113 w 319088"/>
              <a:gd name="connsiteY296" fmla="*/ 37667 h 328613"/>
              <a:gd name="connsiteX297" fmla="*/ 207988 w 319088"/>
              <a:gd name="connsiteY297" fmla="*/ 42863 h 328613"/>
              <a:gd name="connsiteX298" fmla="*/ 207988 w 319088"/>
              <a:gd name="connsiteY298" fmla="*/ 70139 h 328613"/>
              <a:gd name="connsiteX299" fmla="*/ 248036 w 319088"/>
              <a:gd name="connsiteY299" fmla="*/ 54552 h 328613"/>
              <a:gd name="connsiteX300" fmla="*/ 250619 w 319088"/>
              <a:gd name="connsiteY300" fmla="*/ 53253 h 328613"/>
              <a:gd name="connsiteX301" fmla="*/ 251911 w 319088"/>
              <a:gd name="connsiteY301" fmla="*/ 53253 h 328613"/>
              <a:gd name="connsiteX302" fmla="*/ 315213 w 319088"/>
              <a:gd name="connsiteY302" fmla="*/ 74035 h 328613"/>
              <a:gd name="connsiteX303" fmla="*/ 319088 w 319088"/>
              <a:gd name="connsiteY303" fmla="*/ 80530 h 328613"/>
              <a:gd name="connsiteX304" fmla="*/ 319088 w 319088"/>
              <a:gd name="connsiteY304" fmla="*/ 266267 h 328613"/>
              <a:gd name="connsiteX305" fmla="*/ 315213 w 319088"/>
              <a:gd name="connsiteY305" fmla="*/ 271463 h 328613"/>
              <a:gd name="connsiteX306" fmla="*/ 251911 w 319088"/>
              <a:gd name="connsiteY306" fmla="*/ 287049 h 328613"/>
              <a:gd name="connsiteX307" fmla="*/ 204113 w 319088"/>
              <a:gd name="connsiteY307" fmla="*/ 300038 h 328613"/>
              <a:gd name="connsiteX308" fmla="*/ 89138 w 319088"/>
              <a:gd name="connsiteY308" fmla="*/ 328613 h 328613"/>
              <a:gd name="connsiteX309" fmla="*/ 87846 w 319088"/>
              <a:gd name="connsiteY309" fmla="*/ 328613 h 328613"/>
              <a:gd name="connsiteX310" fmla="*/ 85262 w 319088"/>
              <a:gd name="connsiteY310" fmla="*/ 328613 h 328613"/>
              <a:gd name="connsiteX311" fmla="*/ 2583 w 319088"/>
              <a:gd name="connsiteY311" fmla="*/ 281854 h 328613"/>
              <a:gd name="connsiteX312" fmla="*/ 0 w 319088"/>
              <a:gd name="connsiteY312" fmla="*/ 277957 h 328613"/>
              <a:gd name="connsiteX313" fmla="*/ 0 w 319088"/>
              <a:gd name="connsiteY313" fmla="*/ 64943 h 328613"/>
              <a:gd name="connsiteX314" fmla="*/ 1292 w 319088"/>
              <a:gd name="connsiteY314" fmla="*/ 61047 h 328613"/>
              <a:gd name="connsiteX315" fmla="*/ 85262 w 319088"/>
              <a:gd name="connsiteY315" fmla="*/ 1299 h 328613"/>
              <a:gd name="connsiteX316" fmla="*/ 87846 w 319088"/>
              <a:gd name="connsiteY316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</a:cxnLst>
            <a:rect l="l" t="t" r="r" b="b"/>
            <a:pathLst>
              <a:path w="319088" h="328613">
                <a:moveTo>
                  <a:pt x="140277" y="225425"/>
                </a:moveTo>
                <a:cubicBezTo>
                  <a:pt x="140277" y="225425"/>
                  <a:pt x="140277" y="225425"/>
                  <a:pt x="101311" y="229351"/>
                </a:cubicBezTo>
                <a:cubicBezTo>
                  <a:pt x="100012" y="229351"/>
                  <a:pt x="100012" y="229351"/>
                  <a:pt x="100012" y="230660"/>
                </a:cubicBezTo>
                <a:cubicBezTo>
                  <a:pt x="100012" y="230660"/>
                  <a:pt x="100012" y="230660"/>
                  <a:pt x="100012" y="319646"/>
                </a:cubicBezTo>
                <a:cubicBezTo>
                  <a:pt x="100012" y="320954"/>
                  <a:pt x="100012" y="320954"/>
                  <a:pt x="100012" y="322263"/>
                </a:cubicBezTo>
                <a:cubicBezTo>
                  <a:pt x="101311" y="322263"/>
                  <a:pt x="101311" y="322263"/>
                  <a:pt x="101311" y="322263"/>
                </a:cubicBezTo>
                <a:cubicBezTo>
                  <a:pt x="101311" y="322263"/>
                  <a:pt x="101311" y="322263"/>
                  <a:pt x="102610" y="322263"/>
                </a:cubicBezTo>
                <a:cubicBezTo>
                  <a:pt x="102610" y="322263"/>
                  <a:pt x="102610" y="322263"/>
                  <a:pt x="140277" y="311794"/>
                </a:cubicBezTo>
                <a:cubicBezTo>
                  <a:pt x="141576" y="311794"/>
                  <a:pt x="142875" y="311794"/>
                  <a:pt x="142875" y="310485"/>
                </a:cubicBezTo>
                <a:lnTo>
                  <a:pt x="142875" y="228042"/>
                </a:lnTo>
                <a:cubicBezTo>
                  <a:pt x="142875" y="226734"/>
                  <a:pt x="141576" y="226734"/>
                  <a:pt x="141576" y="226734"/>
                </a:cubicBezTo>
                <a:cubicBezTo>
                  <a:pt x="141576" y="225425"/>
                  <a:pt x="140277" y="225425"/>
                  <a:pt x="140277" y="225425"/>
                </a:cubicBezTo>
                <a:close/>
                <a:moveTo>
                  <a:pt x="49212" y="223838"/>
                </a:moveTo>
                <a:cubicBezTo>
                  <a:pt x="49212" y="225108"/>
                  <a:pt x="49212" y="225108"/>
                  <a:pt x="49212" y="226378"/>
                </a:cubicBezTo>
                <a:cubicBezTo>
                  <a:pt x="49212" y="226378"/>
                  <a:pt x="49212" y="226378"/>
                  <a:pt x="49212" y="263208"/>
                </a:cubicBezTo>
                <a:cubicBezTo>
                  <a:pt x="49212" y="264478"/>
                  <a:pt x="49212" y="264478"/>
                  <a:pt x="50497" y="265748"/>
                </a:cubicBezTo>
                <a:cubicBezTo>
                  <a:pt x="50497" y="265748"/>
                  <a:pt x="50497" y="265748"/>
                  <a:pt x="74915" y="274638"/>
                </a:cubicBezTo>
                <a:cubicBezTo>
                  <a:pt x="74915" y="274638"/>
                  <a:pt x="76200" y="274638"/>
                  <a:pt x="76200" y="273368"/>
                </a:cubicBezTo>
                <a:cubicBezTo>
                  <a:pt x="76200" y="273368"/>
                  <a:pt x="76200" y="273368"/>
                  <a:pt x="76200" y="272098"/>
                </a:cubicBezTo>
                <a:lnTo>
                  <a:pt x="76200" y="230188"/>
                </a:lnTo>
                <a:cubicBezTo>
                  <a:pt x="76200" y="228918"/>
                  <a:pt x="76200" y="228918"/>
                  <a:pt x="74915" y="228918"/>
                </a:cubicBezTo>
                <a:cubicBezTo>
                  <a:pt x="74915" y="228918"/>
                  <a:pt x="74915" y="228918"/>
                  <a:pt x="50497" y="223838"/>
                </a:cubicBezTo>
                <a:cubicBezTo>
                  <a:pt x="50497" y="223838"/>
                  <a:pt x="50497" y="223838"/>
                  <a:pt x="49212" y="223838"/>
                </a:cubicBezTo>
                <a:close/>
                <a:moveTo>
                  <a:pt x="189206" y="222250"/>
                </a:moveTo>
                <a:cubicBezTo>
                  <a:pt x="189206" y="222250"/>
                  <a:pt x="189206" y="222250"/>
                  <a:pt x="156868" y="224848"/>
                </a:cubicBezTo>
                <a:cubicBezTo>
                  <a:pt x="156868" y="224848"/>
                  <a:pt x="155575" y="226147"/>
                  <a:pt x="155575" y="226147"/>
                </a:cubicBezTo>
                <a:cubicBezTo>
                  <a:pt x="155575" y="226147"/>
                  <a:pt x="155575" y="226147"/>
                  <a:pt x="155575" y="305377"/>
                </a:cubicBezTo>
                <a:cubicBezTo>
                  <a:pt x="155575" y="306676"/>
                  <a:pt x="155575" y="306676"/>
                  <a:pt x="156868" y="307975"/>
                </a:cubicBezTo>
                <a:cubicBezTo>
                  <a:pt x="156868" y="307975"/>
                  <a:pt x="156868" y="307975"/>
                  <a:pt x="158162" y="307975"/>
                </a:cubicBezTo>
                <a:cubicBezTo>
                  <a:pt x="158162" y="307975"/>
                  <a:pt x="158162" y="307975"/>
                  <a:pt x="189206" y="300182"/>
                </a:cubicBezTo>
                <a:cubicBezTo>
                  <a:pt x="190500" y="300182"/>
                  <a:pt x="190500" y="298883"/>
                  <a:pt x="190500" y="297584"/>
                </a:cubicBezTo>
                <a:lnTo>
                  <a:pt x="190500" y="223549"/>
                </a:lnTo>
                <a:cubicBezTo>
                  <a:pt x="190500" y="223549"/>
                  <a:pt x="190500" y="223549"/>
                  <a:pt x="190500" y="222250"/>
                </a:cubicBezTo>
                <a:cubicBezTo>
                  <a:pt x="189206" y="222250"/>
                  <a:pt x="189206" y="222250"/>
                  <a:pt x="189206" y="222250"/>
                </a:cubicBezTo>
                <a:close/>
                <a:moveTo>
                  <a:pt x="12700" y="217488"/>
                </a:moveTo>
                <a:cubicBezTo>
                  <a:pt x="12700" y="217488"/>
                  <a:pt x="12700" y="218778"/>
                  <a:pt x="12700" y="218778"/>
                </a:cubicBezTo>
                <a:cubicBezTo>
                  <a:pt x="12700" y="218778"/>
                  <a:pt x="12700" y="218778"/>
                  <a:pt x="12700" y="251024"/>
                </a:cubicBezTo>
                <a:cubicBezTo>
                  <a:pt x="12700" y="252314"/>
                  <a:pt x="12700" y="252314"/>
                  <a:pt x="13970" y="252314"/>
                </a:cubicBezTo>
                <a:cubicBezTo>
                  <a:pt x="13970" y="252314"/>
                  <a:pt x="13970" y="252314"/>
                  <a:pt x="29210" y="258763"/>
                </a:cubicBezTo>
                <a:cubicBezTo>
                  <a:pt x="30480" y="258763"/>
                  <a:pt x="30480" y="258763"/>
                  <a:pt x="30480" y="258763"/>
                </a:cubicBezTo>
                <a:cubicBezTo>
                  <a:pt x="30480" y="258763"/>
                  <a:pt x="31750" y="258763"/>
                  <a:pt x="31750" y="258763"/>
                </a:cubicBezTo>
                <a:cubicBezTo>
                  <a:pt x="31750" y="258763"/>
                  <a:pt x="31750" y="257473"/>
                  <a:pt x="31750" y="257473"/>
                </a:cubicBezTo>
                <a:lnTo>
                  <a:pt x="31750" y="222647"/>
                </a:lnTo>
                <a:cubicBezTo>
                  <a:pt x="31750" y="221358"/>
                  <a:pt x="31750" y="220068"/>
                  <a:pt x="30480" y="220068"/>
                </a:cubicBezTo>
                <a:cubicBezTo>
                  <a:pt x="30480" y="220068"/>
                  <a:pt x="30480" y="220068"/>
                  <a:pt x="13970" y="217488"/>
                </a:cubicBezTo>
                <a:cubicBezTo>
                  <a:pt x="13970" y="217488"/>
                  <a:pt x="13970" y="217488"/>
                  <a:pt x="12700" y="217488"/>
                </a:cubicBezTo>
                <a:close/>
                <a:moveTo>
                  <a:pt x="280105" y="214313"/>
                </a:moveTo>
                <a:cubicBezTo>
                  <a:pt x="280105" y="214313"/>
                  <a:pt x="280105" y="214313"/>
                  <a:pt x="261584" y="215595"/>
                </a:cubicBezTo>
                <a:cubicBezTo>
                  <a:pt x="260350" y="215595"/>
                  <a:pt x="260350" y="216877"/>
                  <a:pt x="260350" y="216877"/>
                </a:cubicBezTo>
                <a:cubicBezTo>
                  <a:pt x="260350" y="216877"/>
                  <a:pt x="260350" y="216877"/>
                  <a:pt x="260350" y="278424"/>
                </a:cubicBezTo>
                <a:cubicBezTo>
                  <a:pt x="260350" y="279706"/>
                  <a:pt x="260350" y="279706"/>
                  <a:pt x="260350" y="279706"/>
                </a:cubicBezTo>
                <a:cubicBezTo>
                  <a:pt x="261584" y="279706"/>
                  <a:pt x="261584" y="280988"/>
                  <a:pt x="261584" y="280988"/>
                </a:cubicBezTo>
                <a:cubicBezTo>
                  <a:pt x="261584" y="280988"/>
                  <a:pt x="261584" y="280988"/>
                  <a:pt x="262819" y="280988"/>
                </a:cubicBezTo>
                <a:cubicBezTo>
                  <a:pt x="262819" y="280988"/>
                  <a:pt x="262819" y="280988"/>
                  <a:pt x="280105" y="275859"/>
                </a:cubicBezTo>
                <a:cubicBezTo>
                  <a:pt x="281340" y="275859"/>
                  <a:pt x="282575" y="274577"/>
                  <a:pt x="282575" y="273295"/>
                </a:cubicBezTo>
                <a:lnTo>
                  <a:pt x="282575" y="215595"/>
                </a:lnTo>
                <a:cubicBezTo>
                  <a:pt x="282575" y="215595"/>
                  <a:pt x="281340" y="214313"/>
                  <a:pt x="281340" y="214313"/>
                </a:cubicBezTo>
                <a:cubicBezTo>
                  <a:pt x="281340" y="214313"/>
                  <a:pt x="280105" y="214313"/>
                  <a:pt x="280105" y="214313"/>
                </a:cubicBezTo>
                <a:close/>
                <a:moveTo>
                  <a:pt x="306983" y="211138"/>
                </a:moveTo>
                <a:cubicBezTo>
                  <a:pt x="306983" y="211138"/>
                  <a:pt x="306983" y="211138"/>
                  <a:pt x="290215" y="212428"/>
                </a:cubicBezTo>
                <a:cubicBezTo>
                  <a:pt x="288925" y="212428"/>
                  <a:pt x="288925" y="213718"/>
                  <a:pt x="288925" y="215008"/>
                </a:cubicBezTo>
                <a:cubicBezTo>
                  <a:pt x="288925" y="215008"/>
                  <a:pt x="288925" y="215008"/>
                  <a:pt x="288925" y="271761"/>
                </a:cubicBezTo>
                <a:cubicBezTo>
                  <a:pt x="288925" y="271761"/>
                  <a:pt x="288925" y="273051"/>
                  <a:pt x="288925" y="273051"/>
                </a:cubicBezTo>
                <a:cubicBezTo>
                  <a:pt x="288925" y="273051"/>
                  <a:pt x="290215" y="273051"/>
                  <a:pt x="290215" y="273051"/>
                </a:cubicBezTo>
                <a:cubicBezTo>
                  <a:pt x="290215" y="273051"/>
                  <a:pt x="290215" y="273051"/>
                  <a:pt x="308273" y="269181"/>
                </a:cubicBezTo>
                <a:cubicBezTo>
                  <a:pt x="308273" y="269181"/>
                  <a:pt x="309563" y="267892"/>
                  <a:pt x="309563" y="266602"/>
                </a:cubicBezTo>
                <a:cubicBezTo>
                  <a:pt x="309563" y="266602"/>
                  <a:pt x="309563" y="266602"/>
                  <a:pt x="308273" y="212428"/>
                </a:cubicBezTo>
                <a:cubicBezTo>
                  <a:pt x="308273" y="212428"/>
                  <a:pt x="308273" y="212428"/>
                  <a:pt x="308273" y="211138"/>
                </a:cubicBezTo>
                <a:cubicBezTo>
                  <a:pt x="306983" y="211138"/>
                  <a:pt x="306983" y="211138"/>
                  <a:pt x="306983" y="211138"/>
                </a:cubicBezTo>
                <a:close/>
                <a:moveTo>
                  <a:pt x="290195" y="169863"/>
                </a:moveTo>
                <a:cubicBezTo>
                  <a:pt x="290195" y="169863"/>
                  <a:pt x="288925" y="169863"/>
                  <a:pt x="288925" y="171196"/>
                </a:cubicBezTo>
                <a:cubicBezTo>
                  <a:pt x="288925" y="171196"/>
                  <a:pt x="288925" y="171196"/>
                  <a:pt x="288925" y="172530"/>
                </a:cubicBezTo>
                <a:lnTo>
                  <a:pt x="288925" y="201867"/>
                </a:lnTo>
                <a:cubicBezTo>
                  <a:pt x="288925" y="201867"/>
                  <a:pt x="288925" y="201867"/>
                  <a:pt x="288925" y="203201"/>
                </a:cubicBezTo>
                <a:cubicBezTo>
                  <a:pt x="288925" y="203201"/>
                  <a:pt x="290195" y="203201"/>
                  <a:pt x="290195" y="203201"/>
                </a:cubicBezTo>
                <a:cubicBezTo>
                  <a:pt x="290195" y="203201"/>
                  <a:pt x="290195" y="203201"/>
                  <a:pt x="306705" y="201867"/>
                </a:cubicBezTo>
                <a:cubicBezTo>
                  <a:pt x="307975" y="201867"/>
                  <a:pt x="307975" y="201867"/>
                  <a:pt x="307975" y="200534"/>
                </a:cubicBezTo>
                <a:cubicBezTo>
                  <a:pt x="307975" y="200534"/>
                  <a:pt x="307975" y="200534"/>
                  <a:pt x="307975" y="172530"/>
                </a:cubicBezTo>
                <a:cubicBezTo>
                  <a:pt x="307975" y="171196"/>
                  <a:pt x="307975" y="171196"/>
                  <a:pt x="306705" y="171196"/>
                </a:cubicBezTo>
                <a:cubicBezTo>
                  <a:pt x="306705" y="171196"/>
                  <a:pt x="306705" y="171196"/>
                  <a:pt x="290195" y="169863"/>
                </a:cubicBezTo>
                <a:close/>
                <a:moveTo>
                  <a:pt x="261584" y="168275"/>
                </a:moveTo>
                <a:cubicBezTo>
                  <a:pt x="261584" y="168275"/>
                  <a:pt x="260350" y="168275"/>
                  <a:pt x="260350" y="169568"/>
                </a:cubicBezTo>
                <a:cubicBezTo>
                  <a:pt x="260350" y="169568"/>
                  <a:pt x="260350" y="169568"/>
                  <a:pt x="260350" y="170862"/>
                </a:cubicBezTo>
                <a:cubicBezTo>
                  <a:pt x="260350" y="170862"/>
                  <a:pt x="260350" y="170862"/>
                  <a:pt x="260350" y="201906"/>
                </a:cubicBezTo>
                <a:cubicBezTo>
                  <a:pt x="260350" y="201906"/>
                  <a:pt x="260350" y="201906"/>
                  <a:pt x="260350" y="203200"/>
                </a:cubicBezTo>
                <a:cubicBezTo>
                  <a:pt x="260350" y="203200"/>
                  <a:pt x="261584" y="203200"/>
                  <a:pt x="261584" y="203200"/>
                </a:cubicBezTo>
                <a:cubicBezTo>
                  <a:pt x="261584" y="203200"/>
                  <a:pt x="261584" y="203200"/>
                  <a:pt x="280105" y="201906"/>
                </a:cubicBezTo>
                <a:cubicBezTo>
                  <a:pt x="281340" y="201906"/>
                  <a:pt x="282575" y="201906"/>
                  <a:pt x="282575" y="200613"/>
                </a:cubicBezTo>
                <a:lnTo>
                  <a:pt x="282575" y="170862"/>
                </a:lnTo>
                <a:cubicBezTo>
                  <a:pt x="282575" y="170862"/>
                  <a:pt x="281340" y="169568"/>
                  <a:pt x="280105" y="169568"/>
                </a:cubicBezTo>
                <a:cubicBezTo>
                  <a:pt x="280105" y="169568"/>
                  <a:pt x="280105" y="169568"/>
                  <a:pt x="261584" y="168275"/>
                </a:cubicBezTo>
                <a:close/>
                <a:moveTo>
                  <a:pt x="214024" y="168275"/>
                </a:moveTo>
                <a:cubicBezTo>
                  <a:pt x="214024" y="169567"/>
                  <a:pt x="212725" y="169567"/>
                  <a:pt x="212725" y="169567"/>
                </a:cubicBezTo>
                <a:cubicBezTo>
                  <a:pt x="212725" y="169567"/>
                  <a:pt x="212725" y="169567"/>
                  <a:pt x="212725" y="222546"/>
                </a:cubicBezTo>
                <a:cubicBezTo>
                  <a:pt x="212725" y="222546"/>
                  <a:pt x="214024" y="222546"/>
                  <a:pt x="214024" y="223838"/>
                </a:cubicBezTo>
                <a:cubicBezTo>
                  <a:pt x="214024" y="223838"/>
                  <a:pt x="214024" y="223838"/>
                  <a:pt x="215322" y="223838"/>
                </a:cubicBezTo>
                <a:cubicBezTo>
                  <a:pt x="215322" y="223838"/>
                  <a:pt x="215322" y="223838"/>
                  <a:pt x="240001" y="221254"/>
                </a:cubicBezTo>
                <a:cubicBezTo>
                  <a:pt x="240001" y="221254"/>
                  <a:pt x="241300" y="221254"/>
                  <a:pt x="241300" y="219962"/>
                </a:cubicBezTo>
                <a:lnTo>
                  <a:pt x="241300" y="170859"/>
                </a:lnTo>
                <a:cubicBezTo>
                  <a:pt x="241300" y="169567"/>
                  <a:pt x="240001" y="169567"/>
                  <a:pt x="240001" y="169567"/>
                </a:cubicBezTo>
                <a:cubicBezTo>
                  <a:pt x="240001" y="169567"/>
                  <a:pt x="240001" y="169567"/>
                  <a:pt x="215322" y="168275"/>
                </a:cubicBezTo>
                <a:cubicBezTo>
                  <a:pt x="214024" y="168275"/>
                  <a:pt x="214024" y="168275"/>
                  <a:pt x="214024" y="168275"/>
                </a:cubicBezTo>
                <a:close/>
                <a:moveTo>
                  <a:pt x="30480" y="168275"/>
                </a:moveTo>
                <a:cubicBezTo>
                  <a:pt x="30480" y="168275"/>
                  <a:pt x="30480" y="168275"/>
                  <a:pt x="13970" y="169545"/>
                </a:cubicBezTo>
                <a:cubicBezTo>
                  <a:pt x="12700" y="169545"/>
                  <a:pt x="12700" y="170815"/>
                  <a:pt x="12700" y="170815"/>
                </a:cubicBezTo>
                <a:cubicBezTo>
                  <a:pt x="12700" y="170815"/>
                  <a:pt x="12700" y="170815"/>
                  <a:pt x="12700" y="202565"/>
                </a:cubicBezTo>
                <a:cubicBezTo>
                  <a:pt x="12700" y="203835"/>
                  <a:pt x="12700" y="203835"/>
                  <a:pt x="13970" y="203835"/>
                </a:cubicBezTo>
                <a:cubicBezTo>
                  <a:pt x="13970" y="203835"/>
                  <a:pt x="13970" y="203835"/>
                  <a:pt x="30480" y="206375"/>
                </a:cubicBezTo>
                <a:cubicBezTo>
                  <a:pt x="30480" y="206375"/>
                  <a:pt x="31750" y="206375"/>
                  <a:pt x="31750" y="205105"/>
                </a:cubicBezTo>
                <a:cubicBezTo>
                  <a:pt x="31750" y="205105"/>
                  <a:pt x="31750" y="205105"/>
                  <a:pt x="31750" y="203835"/>
                </a:cubicBezTo>
                <a:lnTo>
                  <a:pt x="31750" y="169545"/>
                </a:lnTo>
                <a:cubicBezTo>
                  <a:pt x="31750" y="169545"/>
                  <a:pt x="31750" y="169545"/>
                  <a:pt x="31750" y="168275"/>
                </a:cubicBezTo>
                <a:cubicBezTo>
                  <a:pt x="31750" y="168275"/>
                  <a:pt x="30480" y="168275"/>
                  <a:pt x="30480" y="168275"/>
                </a:cubicBezTo>
                <a:close/>
                <a:moveTo>
                  <a:pt x="158162" y="165100"/>
                </a:moveTo>
                <a:cubicBezTo>
                  <a:pt x="156868" y="165100"/>
                  <a:pt x="156868" y="165100"/>
                  <a:pt x="156868" y="166407"/>
                </a:cubicBezTo>
                <a:cubicBezTo>
                  <a:pt x="155575" y="166407"/>
                  <a:pt x="155575" y="166407"/>
                  <a:pt x="155575" y="167715"/>
                </a:cubicBezTo>
                <a:cubicBezTo>
                  <a:pt x="155575" y="167715"/>
                  <a:pt x="155575" y="167715"/>
                  <a:pt x="155575" y="206935"/>
                </a:cubicBezTo>
                <a:cubicBezTo>
                  <a:pt x="155575" y="208243"/>
                  <a:pt x="155575" y="208243"/>
                  <a:pt x="156868" y="208243"/>
                </a:cubicBezTo>
                <a:cubicBezTo>
                  <a:pt x="156868" y="208243"/>
                  <a:pt x="156868" y="209550"/>
                  <a:pt x="158162" y="209550"/>
                </a:cubicBezTo>
                <a:cubicBezTo>
                  <a:pt x="158162" y="209550"/>
                  <a:pt x="158162" y="209550"/>
                  <a:pt x="189206" y="208243"/>
                </a:cubicBezTo>
                <a:cubicBezTo>
                  <a:pt x="190500" y="208243"/>
                  <a:pt x="190500" y="206935"/>
                  <a:pt x="190500" y="205628"/>
                </a:cubicBezTo>
                <a:lnTo>
                  <a:pt x="190500" y="169022"/>
                </a:lnTo>
                <a:cubicBezTo>
                  <a:pt x="190500" y="167715"/>
                  <a:pt x="189206" y="166407"/>
                  <a:pt x="189206" y="166407"/>
                </a:cubicBezTo>
                <a:cubicBezTo>
                  <a:pt x="189206" y="166407"/>
                  <a:pt x="189206" y="166407"/>
                  <a:pt x="158162" y="165100"/>
                </a:cubicBezTo>
                <a:close/>
                <a:moveTo>
                  <a:pt x="100012" y="163513"/>
                </a:moveTo>
                <a:cubicBezTo>
                  <a:pt x="100012" y="163513"/>
                  <a:pt x="100012" y="164800"/>
                  <a:pt x="100012" y="164800"/>
                </a:cubicBezTo>
                <a:cubicBezTo>
                  <a:pt x="100012" y="164800"/>
                  <a:pt x="100012" y="164800"/>
                  <a:pt x="100012" y="208564"/>
                </a:cubicBezTo>
                <a:cubicBezTo>
                  <a:pt x="100012" y="209851"/>
                  <a:pt x="100012" y="209851"/>
                  <a:pt x="100012" y="209851"/>
                </a:cubicBezTo>
                <a:cubicBezTo>
                  <a:pt x="100012" y="209851"/>
                  <a:pt x="101311" y="211138"/>
                  <a:pt x="101311" y="211138"/>
                </a:cubicBezTo>
                <a:cubicBezTo>
                  <a:pt x="101311" y="211138"/>
                  <a:pt x="101311" y="211138"/>
                  <a:pt x="140277" y="208564"/>
                </a:cubicBezTo>
                <a:cubicBezTo>
                  <a:pt x="141576" y="208564"/>
                  <a:pt x="142875" y="208564"/>
                  <a:pt x="142875" y="207276"/>
                </a:cubicBezTo>
                <a:lnTo>
                  <a:pt x="142875" y="166087"/>
                </a:lnTo>
                <a:cubicBezTo>
                  <a:pt x="142875" y="164800"/>
                  <a:pt x="141576" y="164800"/>
                  <a:pt x="140277" y="164800"/>
                </a:cubicBezTo>
                <a:cubicBezTo>
                  <a:pt x="140277" y="164800"/>
                  <a:pt x="140277" y="164800"/>
                  <a:pt x="101311" y="163513"/>
                </a:cubicBezTo>
                <a:cubicBezTo>
                  <a:pt x="101311" y="163513"/>
                  <a:pt x="100012" y="163513"/>
                  <a:pt x="100012" y="163513"/>
                </a:cubicBezTo>
                <a:close/>
                <a:moveTo>
                  <a:pt x="74915" y="163513"/>
                </a:moveTo>
                <a:cubicBezTo>
                  <a:pt x="74915" y="163513"/>
                  <a:pt x="74915" y="163513"/>
                  <a:pt x="50497" y="166159"/>
                </a:cubicBezTo>
                <a:cubicBezTo>
                  <a:pt x="49212" y="166159"/>
                  <a:pt x="49212" y="166159"/>
                  <a:pt x="49212" y="167482"/>
                </a:cubicBezTo>
                <a:cubicBezTo>
                  <a:pt x="49212" y="167482"/>
                  <a:pt x="49212" y="167482"/>
                  <a:pt x="49212" y="207169"/>
                </a:cubicBezTo>
                <a:cubicBezTo>
                  <a:pt x="49212" y="207169"/>
                  <a:pt x="49212" y="208492"/>
                  <a:pt x="50497" y="208492"/>
                </a:cubicBezTo>
                <a:cubicBezTo>
                  <a:pt x="50497" y="208492"/>
                  <a:pt x="50497" y="208492"/>
                  <a:pt x="74915" y="211138"/>
                </a:cubicBezTo>
                <a:cubicBezTo>
                  <a:pt x="74915" y="211138"/>
                  <a:pt x="76200" y="211138"/>
                  <a:pt x="76200" y="211138"/>
                </a:cubicBezTo>
                <a:cubicBezTo>
                  <a:pt x="76200" y="209815"/>
                  <a:pt x="76200" y="209815"/>
                  <a:pt x="76200" y="209815"/>
                </a:cubicBezTo>
                <a:lnTo>
                  <a:pt x="76200" y="164836"/>
                </a:lnTo>
                <a:cubicBezTo>
                  <a:pt x="76200" y="164836"/>
                  <a:pt x="76200" y="164836"/>
                  <a:pt x="76200" y="163513"/>
                </a:cubicBezTo>
                <a:cubicBezTo>
                  <a:pt x="76200" y="163513"/>
                  <a:pt x="74915" y="163513"/>
                  <a:pt x="74915" y="163513"/>
                </a:cubicBezTo>
                <a:close/>
                <a:moveTo>
                  <a:pt x="288925" y="127000"/>
                </a:moveTo>
                <a:cubicBezTo>
                  <a:pt x="288925" y="128343"/>
                  <a:pt x="288925" y="128343"/>
                  <a:pt x="288925" y="129687"/>
                </a:cubicBezTo>
                <a:lnTo>
                  <a:pt x="288925" y="159238"/>
                </a:lnTo>
                <a:cubicBezTo>
                  <a:pt x="288925" y="159238"/>
                  <a:pt x="288925" y="160582"/>
                  <a:pt x="290195" y="160582"/>
                </a:cubicBezTo>
                <a:cubicBezTo>
                  <a:pt x="290195" y="160582"/>
                  <a:pt x="290195" y="160582"/>
                  <a:pt x="306705" y="161925"/>
                </a:cubicBezTo>
                <a:cubicBezTo>
                  <a:pt x="306705" y="161925"/>
                  <a:pt x="307975" y="161925"/>
                  <a:pt x="307975" y="161925"/>
                </a:cubicBezTo>
                <a:cubicBezTo>
                  <a:pt x="307975" y="160582"/>
                  <a:pt x="307975" y="160582"/>
                  <a:pt x="307975" y="160582"/>
                </a:cubicBezTo>
                <a:cubicBezTo>
                  <a:pt x="307975" y="160582"/>
                  <a:pt x="307975" y="160582"/>
                  <a:pt x="307975" y="132373"/>
                </a:cubicBezTo>
                <a:cubicBezTo>
                  <a:pt x="307975" y="131030"/>
                  <a:pt x="307975" y="129687"/>
                  <a:pt x="306705" y="129687"/>
                </a:cubicBezTo>
                <a:cubicBezTo>
                  <a:pt x="306705" y="129687"/>
                  <a:pt x="306705" y="129687"/>
                  <a:pt x="290195" y="127000"/>
                </a:cubicBezTo>
                <a:cubicBezTo>
                  <a:pt x="290195" y="127000"/>
                  <a:pt x="288925" y="127000"/>
                  <a:pt x="288925" y="127000"/>
                </a:cubicBezTo>
                <a:close/>
                <a:moveTo>
                  <a:pt x="260350" y="123542"/>
                </a:moveTo>
                <a:cubicBezTo>
                  <a:pt x="260350" y="123542"/>
                  <a:pt x="260350" y="124846"/>
                  <a:pt x="260350" y="124846"/>
                </a:cubicBezTo>
                <a:cubicBezTo>
                  <a:pt x="260350" y="124846"/>
                  <a:pt x="260350" y="124846"/>
                  <a:pt x="260350" y="156143"/>
                </a:cubicBezTo>
                <a:cubicBezTo>
                  <a:pt x="260350" y="157447"/>
                  <a:pt x="260350" y="157447"/>
                  <a:pt x="261584" y="157447"/>
                </a:cubicBezTo>
                <a:cubicBezTo>
                  <a:pt x="261584" y="157447"/>
                  <a:pt x="261584" y="157447"/>
                  <a:pt x="280105" y="158751"/>
                </a:cubicBezTo>
                <a:cubicBezTo>
                  <a:pt x="280105" y="158751"/>
                  <a:pt x="281340" y="158751"/>
                  <a:pt x="281340" y="158751"/>
                </a:cubicBezTo>
                <a:cubicBezTo>
                  <a:pt x="281340" y="158751"/>
                  <a:pt x="282575" y="157447"/>
                  <a:pt x="282575" y="157447"/>
                </a:cubicBezTo>
                <a:lnTo>
                  <a:pt x="282575" y="127454"/>
                </a:lnTo>
                <a:cubicBezTo>
                  <a:pt x="282575" y="127454"/>
                  <a:pt x="281340" y="126150"/>
                  <a:pt x="280105" y="126150"/>
                </a:cubicBezTo>
                <a:cubicBezTo>
                  <a:pt x="280105" y="126150"/>
                  <a:pt x="280105" y="126150"/>
                  <a:pt x="261584" y="123542"/>
                </a:cubicBezTo>
                <a:cubicBezTo>
                  <a:pt x="261584" y="122238"/>
                  <a:pt x="261584" y="123542"/>
                  <a:pt x="260350" y="123542"/>
                </a:cubicBezTo>
                <a:close/>
                <a:moveTo>
                  <a:pt x="29210" y="115590"/>
                </a:moveTo>
                <a:cubicBezTo>
                  <a:pt x="29210" y="115590"/>
                  <a:pt x="29210" y="115590"/>
                  <a:pt x="13970" y="120749"/>
                </a:cubicBezTo>
                <a:cubicBezTo>
                  <a:pt x="12700" y="120749"/>
                  <a:pt x="12700" y="122039"/>
                  <a:pt x="12700" y="122039"/>
                </a:cubicBezTo>
                <a:cubicBezTo>
                  <a:pt x="12700" y="122039"/>
                  <a:pt x="12700" y="122039"/>
                  <a:pt x="12700" y="154285"/>
                </a:cubicBezTo>
                <a:cubicBezTo>
                  <a:pt x="12700" y="154285"/>
                  <a:pt x="12700" y="155575"/>
                  <a:pt x="12700" y="155575"/>
                </a:cubicBezTo>
                <a:cubicBezTo>
                  <a:pt x="13970" y="155575"/>
                  <a:pt x="13970" y="155575"/>
                  <a:pt x="13970" y="155575"/>
                </a:cubicBezTo>
                <a:cubicBezTo>
                  <a:pt x="13970" y="155575"/>
                  <a:pt x="13970" y="155575"/>
                  <a:pt x="30480" y="152995"/>
                </a:cubicBezTo>
                <a:cubicBezTo>
                  <a:pt x="31750" y="152995"/>
                  <a:pt x="31750" y="152995"/>
                  <a:pt x="31750" y="151705"/>
                </a:cubicBezTo>
                <a:lnTo>
                  <a:pt x="31750" y="116880"/>
                </a:lnTo>
                <a:cubicBezTo>
                  <a:pt x="31750" y="115590"/>
                  <a:pt x="31750" y="115590"/>
                  <a:pt x="31750" y="115590"/>
                </a:cubicBezTo>
                <a:cubicBezTo>
                  <a:pt x="30480" y="114300"/>
                  <a:pt x="30480" y="114300"/>
                  <a:pt x="29210" y="115590"/>
                </a:cubicBezTo>
                <a:close/>
                <a:moveTo>
                  <a:pt x="158162" y="104775"/>
                </a:moveTo>
                <a:cubicBezTo>
                  <a:pt x="156868" y="104775"/>
                  <a:pt x="156868" y="104775"/>
                  <a:pt x="156868" y="106098"/>
                </a:cubicBezTo>
                <a:cubicBezTo>
                  <a:pt x="155575" y="106098"/>
                  <a:pt x="155575" y="106098"/>
                  <a:pt x="155575" y="107421"/>
                </a:cubicBezTo>
                <a:cubicBezTo>
                  <a:pt x="155575" y="107421"/>
                  <a:pt x="155575" y="107421"/>
                  <a:pt x="155575" y="147108"/>
                </a:cubicBezTo>
                <a:cubicBezTo>
                  <a:pt x="155575" y="148431"/>
                  <a:pt x="156868" y="149754"/>
                  <a:pt x="156868" y="149754"/>
                </a:cubicBezTo>
                <a:cubicBezTo>
                  <a:pt x="156868" y="149754"/>
                  <a:pt x="156868" y="149754"/>
                  <a:pt x="189206" y="152400"/>
                </a:cubicBezTo>
                <a:cubicBezTo>
                  <a:pt x="189206" y="152400"/>
                  <a:pt x="189206" y="152400"/>
                  <a:pt x="190500" y="151077"/>
                </a:cubicBezTo>
                <a:cubicBezTo>
                  <a:pt x="190500" y="151077"/>
                  <a:pt x="190500" y="151077"/>
                  <a:pt x="190500" y="149754"/>
                </a:cubicBezTo>
                <a:lnTo>
                  <a:pt x="190500" y="112712"/>
                </a:lnTo>
                <a:cubicBezTo>
                  <a:pt x="190500" y="111390"/>
                  <a:pt x="190500" y="110067"/>
                  <a:pt x="189206" y="110067"/>
                </a:cubicBezTo>
                <a:cubicBezTo>
                  <a:pt x="189206" y="110067"/>
                  <a:pt x="189206" y="110067"/>
                  <a:pt x="158162" y="104775"/>
                </a:cubicBezTo>
                <a:close/>
                <a:moveTo>
                  <a:pt x="74915" y="99735"/>
                </a:moveTo>
                <a:cubicBezTo>
                  <a:pt x="74915" y="99735"/>
                  <a:pt x="74915" y="99735"/>
                  <a:pt x="50497" y="107593"/>
                </a:cubicBezTo>
                <a:cubicBezTo>
                  <a:pt x="49212" y="107593"/>
                  <a:pt x="49212" y="108903"/>
                  <a:pt x="49212" y="110212"/>
                </a:cubicBezTo>
                <a:cubicBezTo>
                  <a:pt x="49212" y="110212"/>
                  <a:pt x="49212" y="110212"/>
                  <a:pt x="49212" y="148194"/>
                </a:cubicBezTo>
                <a:cubicBezTo>
                  <a:pt x="49212" y="149503"/>
                  <a:pt x="49212" y="149503"/>
                  <a:pt x="49212" y="149503"/>
                </a:cubicBezTo>
                <a:cubicBezTo>
                  <a:pt x="50497" y="150813"/>
                  <a:pt x="50497" y="150813"/>
                  <a:pt x="50497" y="150813"/>
                </a:cubicBezTo>
                <a:cubicBezTo>
                  <a:pt x="50497" y="150813"/>
                  <a:pt x="50497" y="150813"/>
                  <a:pt x="74915" y="145574"/>
                </a:cubicBezTo>
                <a:cubicBezTo>
                  <a:pt x="76200" y="145574"/>
                  <a:pt x="76200" y="145574"/>
                  <a:pt x="76200" y="144264"/>
                </a:cubicBezTo>
                <a:cubicBezTo>
                  <a:pt x="76200" y="144264"/>
                  <a:pt x="76200" y="144264"/>
                  <a:pt x="76200" y="101044"/>
                </a:cubicBezTo>
                <a:cubicBezTo>
                  <a:pt x="76200" y="99735"/>
                  <a:pt x="76200" y="99735"/>
                  <a:pt x="76200" y="99735"/>
                </a:cubicBezTo>
                <a:cubicBezTo>
                  <a:pt x="74915" y="98425"/>
                  <a:pt x="74915" y="98425"/>
                  <a:pt x="74915" y="99735"/>
                </a:cubicBezTo>
                <a:close/>
                <a:moveTo>
                  <a:pt x="215322" y="98425"/>
                </a:moveTo>
                <a:cubicBezTo>
                  <a:pt x="215322" y="98425"/>
                  <a:pt x="214024" y="98425"/>
                  <a:pt x="214024" y="99695"/>
                </a:cubicBezTo>
                <a:cubicBezTo>
                  <a:pt x="214024" y="99695"/>
                  <a:pt x="212725" y="99695"/>
                  <a:pt x="212725" y="100965"/>
                </a:cubicBezTo>
                <a:cubicBezTo>
                  <a:pt x="212725" y="100965"/>
                  <a:pt x="212725" y="100965"/>
                  <a:pt x="212725" y="151765"/>
                </a:cubicBezTo>
                <a:cubicBezTo>
                  <a:pt x="212725" y="153035"/>
                  <a:pt x="214024" y="153035"/>
                  <a:pt x="215322" y="153035"/>
                </a:cubicBezTo>
                <a:cubicBezTo>
                  <a:pt x="215322" y="153035"/>
                  <a:pt x="215322" y="153035"/>
                  <a:pt x="238702" y="155575"/>
                </a:cubicBezTo>
                <a:cubicBezTo>
                  <a:pt x="238702" y="155575"/>
                  <a:pt x="238702" y="155575"/>
                  <a:pt x="240001" y="155575"/>
                </a:cubicBezTo>
                <a:cubicBezTo>
                  <a:pt x="240001" y="155575"/>
                  <a:pt x="240001" y="155575"/>
                  <a:pt x="241300" y="155575"/>
                </a:cubicBezTo>
                <a:cubicBezTo>
                  <a:pt x="241300" y="154305"/>
                  <a:pt x="241300" y="154305"/>
                  <a:pt x="241300" y="153035"/>
                </a:cubicBezTo>
                <a:lnTo>
                  <a:pt x="241300" y="106045"/>
                </a:lnTo>
                <a:cubicBezTo>
                  <a:pt x="241300" y="104775"/>
                  <a:pt x="241300" y="103505"/>
                  <a:pt x="240001" y="103505"/>
                </a:cubicBezTo>
                <a:cubicBezTo>
                  <a:pt x="240001" y="103505"/>
                  <a:pt x="240001" y="103505"/>
                  <a:pt x="215322" y="98425"/>
                </a:cubicBezTo>
                <a:close/>
                <a:moveTo>
                  <a:pt x="101311" y="96838"/>
                </a:moveTo>
                <a:cubicBezTo>
                  <a:pt x="101311" y="96838"/>
                  <a:pt x="101311" y="96838"/>
                  <a:pt x="100012" y="98108"/>
                </a:cubicBezTo>
                <a:cubicBezTo>
                  <a:pt x="100012" y="98108"/>
                  <a:pt x="100012" y="98108"/>
                  <a:pt x="100012" y="99378"/>
                </a:cubicBezTo>
                <a:cubicBezTo>
                  <a:pt x="100012" y="99378"/>
                  <a:pt x="100012" y="99378"/>
                  <a:pt x="100012" y="142558"/>
                </a:cubicBezTo>
                <a:cubicBezTo>
                  <a:pt x="100012" y="143828"/>
                  <a:pt x="100012" y="143828"/>
                  <a:pt x="101311" y="143828"/>
                </a:cubicBezTo>
                <a:cubicBezTo>
                  <a:pt x="101311" y="143828"/>
                  <a:pt x="101311" y="143828"/>
                  <a:pt x="140277" y="147638"/>
                </a:cubicBezTo>
                <a:cubicBezTo>
                  <a:pt x="141576" y="147638"/>
                  <a:pt x="141576" y="147638"/>
                  <a:pt x="141576" y="146368"/>
                </a:cubicBezTo>
                <a:cubicBezTo>
                  <a:pt x="141576" y="146368"/>
                  <a:pt x="142875" y="146368"/>
                  <a:pt x="142875" y="145098"/>
                </a:cubicBezTo>
                <a:lnTo>
                  <a:pt x="142875" y="105728"/>
                </a:lnTo>
                <a:cubicBezTo>
                  <a:pt x="142875" y="104458"/>
                  <a:pt x="141576" y="103188"/>
                  <a:pt x="140277" y="103188"/>
                </a:cubicBezTo>
                <a:cubicBezTo>
                  <a:pt x="140277" y="103188"/>
                  <a:pt x="140277" y="103188"/>
                  <a:pt x="101311" y="96838"/>
                </a:cubicBezTo>
                <a:close/>
                <a:moveTo>
                  <a:pt x="288925" y="84138"/>
                </a:moveTo>
                <a:cubicBezTo>
                  <a:pt x="288925" y="85442"/>
                  <a:pt x="288925" y="85442"/>
                  <a:pt x="288925" y="85442"/>
                </a:cubicBezTo>
                <a:lnTo>
                  <a:pt x="288925" y="115435"/>
                </a:lnTo>
                <a:cubicBezTo>
                  <a:pt x="288925" y="115435"/>
                  <a:pt x="288925" y="116739"/>
                  <a:pt x="290195" y="116739"/>
                </a:cubicBezTo>
                <a:cubicBezTo>
                  <a:pt x="290195" y="116739"/>
                  <a:pt x="290195" y="116739"/>
                  <a:pt x="305435" y="120651"/>
                </a:cubicBezTo>
                <a:cubicBezTo>
                  <a:pt x="306705" y="120651"/>
                  <a:pt x="306705" y="120651"/>
                  <a:pt x="306705" y="120651"/>
                </a:cubicBezTo>
                <a:cubicBezTo>
                  <a:pt x="306705" y="120651"/>
                  <a:pt x="306705" y="119347"/>
                  <a:pt x="307975" y="119347"/>
                </a:cubicBezTo>
                <a:cubicBezTo>
                  <a:pt x="307975" y="119347"/>
                  <a:pt x="307975" y="119347"/>
                  <a:pt x="307975" y="118043"/>
                </a:cubicBezTo>
                <a:cubicBezTo>
                  <a:pt x="307975" y="118043"/>
                  <a:pt x="307975" y="118043"/>
                  <a:pt x="307975" y="90658"/>
                </a:cubicBezTo>
                <a:cubicBezTo>
                  <a:pt x="307975" y="90658"/>
                  <a:pt x="307975" y="89354"/>
                  <a:pt x="306705" y="89354"/>
                </a:cubicBezTo>
                <a:cubicBezTo>
                  <a:pt x="306705" y="89354"/>
                  <a:pt x="306705" y="89354"/>
                  <a:pt x="290195" y="84138"/>
                </a:cubicBezTo>
                <a:cubicBezTo>
                  <a:pt x="290195" y="84138"/>
                  <a:pt x="288925" y="84138"/>
                  <a:pt x="288925" y="84138"/>
                </a:cubicBezTo>
                <a:close/>
                <a:moveTo>
                  <a:pt x="260350" y="77788"/>
                </a:moveTo>
                <a:cubicBezTo>
                  <a:pt x="260350" y="77788"/>
                  <a:pt x="260350" y="79058"/>
                  <a:pt x="260350" y="79058"/>
                </a:cubicBezTo>
                <a:cubicBezTo>
                  <a:pt x="260350" y="79058"/>
                  <a:pt x="260350" y="79058"/>
                  <a:pt x="260350" y="109538"/>
                </a:cubicBezTo>
                <a:cubicBezTo>
                  <a:pt x="260350" y="110808"/>
                  <a:pt x="260350" y="110808"/>
                  <a:pt x="261584" y="110808"/>
                </a:cubicBezTo>
                <a:cubicBezTo>
                  <a:pt x="261584" y="110808"/>
                  <a:pt x="261584" y="110808"/>
                  <a:pt x="280105" y="115888"/>
                </a:cubicBezTo>
                <a:cubicBezTo>
                  <a:pt x="280105" y="115888"/>
                  <a:pt x="281340" y="114618"/>
                  <a:pt x="281340" y="114618"/>
                </a:cubicBezTo>
                <a:cubicBezTo>
                  <a:pt x="281340" y="114618"/>
                  <a:pt x="282575" y="114618"/>
                  <a:pt x="282575" y="113348"/>
                </a:cubicBezTo>
                <a:cubicBezTo>
                  <a:pt x="282575" y="113348"/>
                  <a:pt x="282575" y="113348"/>
                  <a:pt x="282575" y="85408"/>
                </a:cubicBezTo>
                <a:cubicBezTo>
                  <a:pt x="282575" y="84138"/>
                  <a:pt x="281340" y="82868"/>
                  <a:pt x="281340" y="82868"/>
                </a:cubicBezTo>
                <a:cubicBezTo>
                  <a:pt x="281340" y="82868"/>
                  <a:pt x="281340" y="82868"/>
                  <a:pt x="262819" y="77788"/>
                </a:cubicBezTo>
                <a:cubicBezTo>
                  <a:pt x="261584" y="77788"/>
                  <a:pt x="261584" y="77788"/>
                  <a:pt x="260350" y="77788"/>
                </a:cubicBezTo>
                <a:close/>
                <a:moveTo>
                  <a:pt x="29210" y="63500"/>
                </a:moveTo>
                <a:cubicBezTo>
                  <a:pt x="29210" y="63500"/>
                  <a:pt x="29210" y="63500"/>
                  <a:pt x="12700" y="73731"/>
                </a:cubicBezTo>
                <a:cubicBezTo>
                  <a:pt x="12700" y="73731"/>
                  <a:pt x="12700" y="75009"/>
                  <a:pt x="12700" y="75009"/>
                </a:cubicBezTo>
                <a:cubicBezTo>
                  <a:pt x="12700" y="75009"/>
                  <a:pt x="12700" y="75009"/>
                  <a:pt x="12700" y="106980"/>
                </a:cubicBezTo>
                <a:cubicBezTo>
                  <a:pt x="12700" y="108259"/>
                  <a:pt x="12700" y="108259"/>
                  <a:pt x="12700" y="108259"/>
                </a:cubicBezTo>
                <a:cubicBezTo>
                  <a:pt x="13970" y="108259"/>
                  <a:pt x="13970" y="109538"/>
                  <a:pt x="13970" y="109538"/>
                </a:cubicBezTo>
                <a:cubicBezTo>
                  <a:pt x="13970" y="109538"/>
                  <a:pt x="15240" y="108259"/>
                  <a:pt x="15240" y="108259"/>
                </a:cubicBezTo>
                <a:cubicBezTo>
                  <a:pt x="15240" y="108259"/>
                  <a:pt x="15240" y="108259"/>
                  <a:pt x="31750" y="101865"/>
                </a:cubicBezTo>
                <a:cubicBezTo>
                  <a:pt x="31750" y="101865"/>
                  <a:pt x="31750" y="100586"/>
                  <a:pt x="31750" y="99307"/>
                </a:cubicBezTo>
                <a:lnTo>
                  <a:pt x="31750" y="66058"/>
                </a:lnTo>
                <a:cubicBezTo>
                  <a:pt x="31750" y="64779"/>
                  <a:pt x="31750" y="64779"/>
                  <a:pt x="31750" y="63500"/>
                </a:cubicBezTo>
                <a:cubicBezTo>
                  <a:pt x="30480" y="63500"/>
                  <a:pt x="30480" y="63500"/>
                  <a:pt x="29210" y="63500"/>
                </a:cubicBezTo>
                <a:close/>
                <a:moveTo>
                  <a:pt x="156868" y="47625"/>
                </a:moveTo>
                <a:cubicBezTo>
                  <a:pt x="155575" y="47625"/>
                  <a:pt x="155575" y="48920"/>
                  <a:pt x="155575" y="48920"/>
                </a:cubicBezTo>
                <a:cubicBezTo>
                  <a:pt x="155575" y="48920"/>
                  <a:pt x="155575" y="48920"/>
                  <a:pt x="155575" y="89067"/>
                </a:cubicBezTo>
                <a:cubicBezTo>
                  <a:pt x="155575" y="89067"/>
                  <a:pt x="156868" y="90363"/>
                  <a:pt x="156868" y="90363"/>
                </a:cubicBezTo>
                <a:cubicBezTo>
                  <a:pt x="156868" y="90363"/>
                  <a:pt x="156868" y="90363"/>
                  <a:pt x="187913" y="96838"/>
                </a:cubicBezTo>
                <a:cubicBezTo>
                  <a:pt x="187913" y="96838"/>
                  <a:pt x="189206" y="96838"/>
                  <a:pt x="189206" y="96838"/>
                </a:cubicBezTo>
                <a:cubicBezTo>
                  <a:pt x="189206" y="96838"/>
                  <a:pt x="189206" y="96838"/>
                  <a:pt x="190500" y="96838"/>
                </a:cubicBezTo>
                <a:cubicBezTo>
                  <a:pt x="190500" y="95543"/>
                  <a:pt x="190500" y="95543"/>
                  <a:pt x="190500" y="95543"/>
                </a:cubicBezTo>
                <a:cubicBezTo>
                  <a:pt x="190500" y="95543"/>
                  <a:pt x="190500" y="95543"/>
                  <a:pt x="190500" y="57986"/>
                </a:cubicBezTo>
                <a:cubicBezTo>
                  <a:pt x="190500" y="56691"/>
                  <a:pt x="190500" y="56691"/>
                  <a:pt x="189206" y="56691"/>
                </a:cubicBezTo>
                <a:cubicBezTo>
                  <a:pt x="189206" y="56691"/>
                  <a:pt x="189206" y="56691"/>
                  <a:pt x="158162" y="47625"/>
                </a:cubicBezTo>
                <a:cubicBezTo>
                  <a:pt x="156868" y="47625"/>
                  <a:pt x="156868" y="47625"/>
                  <a:pt x="156868" y="47625"/>
                </a:cubicBezTo>
                <a:close/>
                <a:moveTo>
                  <a:pt x="73629" y="34925"/>
                </a:moveTo>
                <a:cubicBezTo>
                  <a:pt x="73629" y="34925"/>
                  <a:pt x="73629" y="34925"/>
                  <a:pt x="49212" y="50511"/>
                </a:cubicBezTo>
                <a:cubicBezTo>
                  <a:pt x="49212" y="50511"/>
                  <a:pt x="49212" y="50511"/>
                  <a:pt x="49212" y="51810"/>
                </a:cubicBezTo>
                <a:cubicBezTo>
                  <a:pt x="49212" y="51810"/>
                  <a:pt x="49212" y="51810"/>
                  <a:pt x="49212" y="90776"/>
                </a:cubicBezTo>
                <a:cubicBezTo>
                  <a:pt x="49212" y="90776"/>
                  <a:pt x="49212" y="92075"/>
                  <a:pt x="49212" y="92075"/>
                </a:cubicBezTo>
                <a:cubicBezTo>
                  <a:pt x="50497" y="92075"/>
                  <a:pt x="50497" y="92075"/>
                  <a:pt x="50497" y="92075"/>
                </a:cubicBezTo>
                <a:cubicBezTo>
                  <a:pt x="50497" y="92075"/>
                  <a:pt x="51782" y="92075"/>
                  <a:pt x="51782" y="92075"/>
                </a:cubicBezTo>
                <a:cubicBezTo>
                  <a:pt x="51782" y="92075"/>
                  <a:pt x="51782" y="92075"/>
                  <a:pt x="76200" y="81684"/>
                </a:cubicBezTo>
                <a:cubicBezTo>
                  <a:pt x="76200" y="80385"/>
                  <a:pt x="76200" y="80385"/>
                  <a:pt x="76200" y="79086"/>
                </a:cubicBezTo>
                <a:lnTo>
                  <a:pt x="76200" y="36224"/>
                </a:lnTo>
                <a:cubicBezTo>
                  <a:pt x="76200" y="36224"/>
                  <a:pt x="76200" y="34925"/>
                  <a:pt x="76200" y="34925"/>
                </a:cubicBezTo>
                <a:cubicBezTo>
                  <a:pt x="74915" y="34925"/>
                  <a:pt x="74915" y="34925"/>
                  <a:pt x="73629" y="34925"/>
                </a:cubicBezTo>
                <a:close/>
                <a:moveTo>
                  <a:pt x="100012" y="30163"/>
                </a:moveTo>
                <a:cubicBezTo>
                  <a:pt x="100012" y="31455"/>
                  <a:pt x="100012" y="31455"/>
                  <a:pt x="100012" y="32747"/>
                </a:cubicBezTo>
                <a:cubicBezTo>
                  <a:pt x="100012" y="32747"/>
                  <a:pt x="100012" y="32747"/>
                  <a:pt x="100012" y="76681"/>
                </a:cubicBezTo>
                <a:cubicBezTo>
                  <a:pt x="100012" y="76681"/>
                  <a:pt x="100012" y="77973"/>
                  <a:pt x="101311" y="77973"/>
                </a:cubicBezTo>
                <a:cubicBezTo>
                  <a:pt x="101311" y="77973"/>
                  <a:pt x="101311" y="77973"/>
                  <a:pt x="140277" y="85726"/>
                </a:cubicBezTo>
                <a:cubicBezTo>
                  <a:pt x="140277" y="85726"/>
                  <a:pt x="141576" y="85726"/>
                  <a:pt x="141576" y="85726"/>
                </a:cubicBezTo>
                <a:cubicBezTo>
                  <a:pt x="141576" y="85726"/>
                  <a:pt x="142875" y="84434"/>
                  <a:pt x="142875" y="84434"/>
                </a:cubicBezTo>
                <a:lnTo>
                  <a:pt x="142875" y="43085"/>
                </a:lnTo>
                <a:cubicBezTo>
                  <a:pt x="142875" y="43085"/>
                  <a:pt x="141576" y="41792"/>
                  <a:pt x="141576" y="41792"/>
                </a:cubicBezTo>
                <a:cubicBezTo>
                  <a:pt x="141576" y="41792"/>
                  <a:pt x="141576" y="41792"/>
                  <a:pt x="102610" y="30163"/>
                </a:cubicBezTo>
                <a:cubicBezTo>
                  <a:pt x="101311" y="30163"/>
                  <a:pt x="101311" y="30163"/>
                  <a:pt x="100012" y="30163"/>
                </a:cubicBezTo>
                <a:close/>
                <a:moveTo>
                  <a:pt x="87846" y="0"/>
                </a:moveTo>
                <a:cubicBezTo>
                  <a:pt x="89138" y="0"/>
                  <a:pt x="90430" y="0"/>
                  <a:pt x="90430" y="0"/>
                </a:cubicBezTo>
                <a:cubicBezTo>
                  <a:pt x="90430" y="0"/>
                  <a:pt x="90430" y="0"/>
                  <a:pt x="204113" y="37667"/>
                </a:cubicBezTo>
                <a:cubicBezTo>
                  <a:pt x="206696" y="38966"/>
                  <a:pt x="207988" y="40265"/>
                  <a:pt x="207988" y="42863"/>
                </a:cubicBezTo>
                <a:cubicBezTo>
                  <a:pt x="207988" y="42863"/>
                  <a:pt x="207988" y="42863"/>
                  <a:pt x="207988" y="70139"/>
                </a:cubicBezTo>
                <a:cubicBezTo>
                  <a:pt x="207988" y="70139"/>
                  <a:pt x="207988" y="70139"/>
                  <a:pt x="248036" y="54552"/>
                </a:cubicBezTo>
                <a:cubicBezTo>
                  <a:pt x="248036" y="54552"/>
                  <a:pt x="249328" y="53253"/>
                  <a:pt x="250619" y="53253"/>
                </a:cubicBezTo>
                <a:cubicBezTo>
                  <a:pt x="251911" y="53253"/>
                  <a:pt x="251911" y="53253"/>
                  <a:pt x="251911" y="53253"/>
                </a:cubicBezTo>
                <a:cubicBezTo>
                  <a:pt x="251911" y="53253"/>
                  <a:pt x="251911" y="53253"/>
                  <a:pt x="315213" y="74035"/>
                </a:cubicBezTo>
                <a:cubicBezTo>
                  <a:pt x="317796" y="75334"/>
                  <a:pt x="319088" y="77932"/>
                  <a:pt x="319088" y="80530"/>
                </a:cubicBezTo>
                <a:cubicBezTo>
                  <a:pt x="319088" y="80530"/>
                  <a:pt x="319088" y="80530"/>
                  <a:pt x="319088" y="266267"/>
                </a:cubicBezTo>
                <a:cubicBezTo>
                  <a:pt x="319088" y="268865"/>
                  <a:pt x="317796" y="271463"/>
                  <a:pt x="315213" y="271463"/>
                </a:cubicBezTo>
                <a:cubicBezTo>
                  <a:pt x="315213" y="271463"/>
                  <a:pt x="315213" y="271463"/>
                  <a:pt x="251911" y="287049"/>
                </a:cubicBezTo>
                <a:cubicBezTo>
                  <a:pt x="251911" y="287049"/>
                  <a:pt x="251911" y="287049"/>
                  <a:pt x="204113" y="300038"/>
                </a:cubicBezTo>
                <a:cubicBezTo>
                  <a:pt x="204113" y="300038"/>
                  <a:pt x="204113" y="300038"/>
                  <a:pt x="89138" y="328613"/>
                </a:cubicBezTo>
                <a:cubicBezTo>
                  <a:pt x="89138" y="328613"/>
                  <a:pt x="89138" y="328613"/>
                  <a:pt x="87846" y="328613"/>
                </a:cubicBezTo>
                <a:cubicBezTo>
                  <a:pt x="86554" y="328613"/>
                  <a:pt x="85262" y="328613"/>
                  <a:pt x="85262" y="328613"/>
                </a:cubicBezTo>
                <a:cubicBezTo>
                  <a:pt x="85262" y="328613"/>
                  <a:pt x="85262" y="328613"/>
                  <a:pt x="2583" y="281854"/>
                </a:cubicBezTo>
                <a:cubicBezTo>
                  <a:pt x="0" y="281854"/>
                  <a:pt x="0" y="279256"/>
                  <a:pt x="0" y="277957"/>
                </a:cubicBezTo>
                <a:cubicBezTo>
                  <a:pt x="0" y="277957"/>
                  <a:pt x="0" y="277957"/>
                  <a:pt x="0" y="64943"/>
                </a:cubicBezTo>
                <a:cubicBezTo>
                  <a:pt x="0" y="63644"/>
                  <a:pt x="0" y="62346"/>
                  <a:pt x="1292" y="61047"/>
                </a:cubicBezTo>
                <a:cubicBezTo>
                  <a:pt x="1292" y="61047"/>
                  <a:pt x="1292" y="61047"/>
                  <a:pt x="85262" y="1299"/>
                </a:cubicBezTo>
                <a:cubicBezTo>
                  <a:pt x="85262" y="1299"/>
                  <a:pt x="86554" y="0"/>
                  <a:pt x="878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8" name="TextBox 11"/>
          <p:cNvSpPr txBox="1"/>
          <p:nvPr>
            <p:custDataLst>
              <p:tags r:id="rId2"/>
            </p:custDataLst>
          </p:nvPr>
        </p:nvSpPr>
        <p:spPr>
          <a:xfrm>
            <a:off x="890407" y="5136925"/>
            <a:ext cx="6845711" cy="10331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小组组长：陈乐</a:t>
            </a:r>
            <a:endParaRPr lang="en-US" altLang="zh-CN" sz="1400" dirty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小组成员：陈远豪</a:t>
            </a:r>
            <a:r>
              <a:rPr lang="en-US" altLang="zh-CN" sz="1400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马金来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指导老师：陈清毅</a:t>
            </a:r>
            <a:endParaRPr lang="en-US" altLang="zh-CN" sz="1400" dirty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82905"/>
            <a:ext cx="3645535" cy="569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矩形 1"/>
          <p:cNvSpPr/>
          <p:nvPr/>
        </p:nvSpPr>
        <p:spPr>
          <a:xfrm>
            <a:off x="482602" y="2"/>
            <a:ext cx="622300" cy="11049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文本框 3"/>
          <p:cNvSpPr txBox="1"/>
          <p:nvPr/>
        </p:nvSpPr>
        <p:spPr>
          <a:xfrm>
            <a:off x="1263394" y="404237"/>
            <a:ext cx="2316480" cy="9531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buClrTx/>
              <a:buSzTx/>
              <a:buFontTx/>
            </a:pP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逻辑节点划分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椭圆 4"/>
          <p:cNvSpPr/>
          <p:nvPr/>
        </p:nvSpPr>
        <p:spPr>
          <a:xfrm>
            <a:off x="638443" y="510543"/>
            <a:ext cx="310616" cy="310615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TextBox 11"/>
          <p:cNvSpPr txBox="1"/>
          <p:nvPr>
            <p:custDataLst>
              <p:tags r:id="rId1"/>
            </p:custDataLst>
          </p:nvPr>
        </p:nvSpPr>
        <p:spPr>
          <a:xfrm>
            <a:off x="892175" y="2337557"/>
            <a:ext cx="5203825" cy="24896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  <a:scene3d>
              <a:camera prst="orthographicFront"/>
              <a:lightRig rig="threePt" dir="t"/>
            </a:scene3d>
            <a:sp3d contourW="12700"/>
          </a:bodyPr>
          <a:p>
            <a:pPr indent="457200">
              <a:lnSpc>
                <a:spcPct val="120000"/>
              </a:lnSpc>
            </a:pPr>
            <a:r>
              <a:rPr lang="zh-CN" altLang="en-US" dirty="0"/>
              <a:t>项目为大创项目</a:t>
            </a:r>
            <a:r>
              <a:rPr lang="en-US" altLang="zh-CN" dirty="0"/>
              <a:t> </a:t>
            </a:r>
            <a:r>
              <a:rPr lang="zh-CN" altLang="en-US" b="1" dirty="0"/>
              <a:t>法途</a:t>
            </a:r>
            <a:r>
              <a:rPr lang="en-US" altLang="zh-CN" b="1" dirty="0"/>
              <a:t>——</a:t>
            </a:r>
            <a:r>
              <a:rPr lang="zh-CN" altLang="en-US" b="1" dirty="0"/>
              <a:t>法学在线学习平台</a:t>
            </a:r>
            <a:r>
              <a:rPr lang="en-US" altLang="zh-CN" dirty="0"/>
              <a:t> </a:t>
            </a:r>
            <a:r>
              <a:rPr lang="zh-CN" altLang="en-US" dirty="0"/>
              <a:t>的代码部分。项目用于法律相关课程的学习、法学相关资料的查询以及法律相关课程的考核。以帮助法学院进行</a:t>
            </a:r>
            <a:r>
              <a:rPr lang="zh-CN" altLang="en-US" dirty="0"/>
              <a:t>课程教学。</a:t>
            </a:r>
            <a:endParaRPr lang="zh-CN" altLang="en-US" dirty="0"/>
          </a:p>
          <a:p>
            <a:pPr indent="457200">
              <a:lnSpc>
                <a:spcPct val="120000"/>
              </a:lnSpc>
            </a:pPr>
            <a:r>
              <a:rPr lang="zh-CN" altLang="en-US" dirty="0"/>
              <a:t>用户在注册账号后，可以登录用户端查看法律相关课程，下载其课程资料，并且观看其课程视频，最终</a:t>
            </a:r>
            <a:r>
              <a:rPr lang="zh-CN" altLang="en-US" dirty="0"/>
              <a:t>通过该课程的考核从而完成该课程的学习，并且可以在学习过程中发表自己的</a:t>
            </a:r>
            <a:r>
              <a:rPr lang="zh-CN" altLang="en-US" dirty="0"/>
              <a:t>评论。</a:t>
            </a:r>
            <a:endParaRPr lang="zh-CN" altLang="en-US" dirty="0"/>
          </a:p>
        </p:txBody>
      </p:sp>
      <p:sp>
        <p:nvSpPr>
          <p:cNvPr id="8" name="Freeform: Shape 28"/>
          <p:cNvSpPr/>
          <p:nvPr>
            <p:custDataLst>
              <p:tags r:id="rId2"/>
            </p:custDataLst>
          </p:nvPr>
        </p:nvSpPr>
        <p:spPr bwMode="auto">
          <a:xfrm>
            <a:off x="8340317" y="1588215"/>
            <a:ext cx="1097027" cy="3419995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anchor="ctr"/>
          <a:p>
            <a:pPr algn="ctr"/>
            <a:endParaRPr sz="1350"/>
          </a:p>
        </p:txBody>
      </p:sp>
      <p:sp>
        <p:nvSpPr>
          <p:cNvPr id="9" name="Freeform: Shape 30"/>
          <p:cNvSpPr/>
          <p:nvPr>
            <p:custDataLst>
              <p:tags r:id="rId3"/>
            </p:custDataLst>
          </p:nvPr>
        </p:nvSpPr>
        <p:spPr bwMode="auto">
          <a:xfrm flipH="1">
            <a:off x="6911967" y="2097199"/>
            <a:ext cx="1232064" cy="2911011"/>
          </a:xfrm>
          <a:custGeom>
            <a:avLst/>
            <a:gdLst>
              <a:gd name="T0" fmla="*/ 625 w 693"/>
              <a:gd name="T1" fmla="*/ 1522 h 1641"/>
              <a:gd name="T2" fmla="*/ 520 w 693"/>
              <a:gd name="T3" fmla="*/ 985 h 1641"/>
              <a:gd name="T4" fmla="*/ 498 w 693"/>
              <a:gd name="T5" fmla="*/ 789 h 1641"/>
              <a:gd name="T6" fmla="*/ 532 w 693"/>
              <a:gd name="T7" fmla="*/ 760 h 1641"/>
              <a:gd name="T8" fmla="*/ 571 w 693"/>
              <a:gd name="T9" fmla="*/ 506 h 1641"/>
              <a:gd name="T10" fmla="*/ 505 w 693"/>
              <a:gd name="T11" fmla="*/ 282 h 1641"/>
              <a:gd name="T12" fmla="*/ 394 w 693"/>
              <a:gd name="T13" fmla="*/ 243 h 1641"/>
              <a:gd name="T14" fmla="*/ 344 w 693"/>
              <a:gd name="T15" fmla="*/ 214 h 1641"/>
              <a:gd name="T16" fmla="*/ 341 w 693"/>
              <a:gd name="T17" fmla="*/ 204 h 1641"/>
              <a:gd name="T18" fmla="*/ 354 w 693"/>
              <a:gd name="T19" fmla="*/ 65 h 1641"/>
              <a:gd name="T20" fmla="*/ 313 w 693"/>
              <a:gd name="T21" fmla="*/ 0 h 1641"/>
              <a:gd name="T22" fmla="*/ 228 w 693"/>
              <a:gd name="T23" fmla="*/ 24 h 1641"/>
              <a:gd name="T24" fmla="*/ 214 w 693"/>
              <a:gd name="T25" fmla="*/ 121 h 1641"/>
              <a:gd name="T26" fmla="*/ 240 w 693"/>
              <a:gd name="T27" fmla="*/ 200 h 1641"/>
              <a:gd name="T28" fmla="*/ 240 w 693"/>
              <a:gd name="T29" fmla="*/ 215 h 1641"/>
              <a:gd name="T30" fmla="*/ 147 w 693"/>
              <a:gd name="T31" fmla="*/ 272 h 1641"/>
              <a:gd name="T32" fmla="*/ 22 w 693"/>
              <a:gd name="T33" fmla="*/ 531 h 1641"/>
              <a:gd name="T34" fmla="*/ 113 w 693"/>
              <a:gd name="T35" fmla="*/ 777 h 1641"/>
              <a:gd name="T36" fmla="*/ 143 w 693"/>
              <a:gd name="T37" fmla="*/ 802 h 1641"/>
              <a:gd name="T38" fmla="*/ 220 w 693"/>
              <a:gd name="T39" fmla="*/ 1183 h 1641"/>
              <a:gd name="T40" fmla="*/ 267 w 693"/>
              <a:gd name="T41" fmla="*/ 1470 h 1641"/>
              <a:gd name="T42" fmla="*/ 231 w 693"/>
              <a:gd name="T43" fmla="*/ 1602 h 1641"/>
              <a:gd name="T44" fmla="*/ 343 w 693"/>
              <a:gd name="T45" fmla="*/ 1595 h 1641"/>
              <a:gd name="T46" fmla="*/ 351 w 693"/>
              <a:gd name="T47" fmla="*/ 1504 h 1641"/>
              <a:gd name="T48" fmla="*/ 342 w 693"/>
              <a:gd name="T49" fmla="*/ 1327 h 1641"/>
              <a:gd name="T50" fmla="*/ 334 w 693"/>
              <a:gd name="T51" fmla="*/ 1168 h 1641"/>
              <a:gd name="T52" fmla="*/ 372 w 693"/>
              <a:gd name="T53" fmla="*/ 991 h 1641"/>
              <a:gd name="T54" fmla="*/ 495 w 693"/>
              <a:gd name="T55" fmla="*/ 1455 h 1641"/>
              <a:gd name="T56" fmla="*/ 553 w 693"/>
              <a:gd name="T57" fmla="*/ 1595 h 1641"/>
              <a:gd name="T58" fmla="*/ 693 w 693"/>
              <a:gd name="T59" fmla="*/ 1628 h 1641"/>
              <a:gd name="T60" fmla="*/ 115 w 693"/>
              <a:gd name="T61" fmla="*/ 608 h 1641"/>
              <a:gd name="T62" fmla="*/ 125 w 693"/>
              <a:gd name="T63" fmla="*/ 524 h 1641"/>
              <a:gd name="T64" fmla="*/ 395 w 693"/>
              <a:gd name="T65" fmla="*/ 690 h 1641"/>
              <a:gd name="T66" fmla="*/ 314 w 693"/>
              <a:gd name="T67" fmla="*/ 307 h 1641"/>
              <a:gd name="T68" fmla="*/ 280 w 693"/>
              <a:gd name="T69" fmla="*/ 291 h 1641"/>
              <a:gd name="T70" fmla="*/ 295 w 693"/>
              <a:gd name="T71" fmla="*/ 485 h 1641"/>
              <a:gd name="T72" fmla="*/ 274 w 693"/>
              <a:gd name="T73" fmla="*/ 687 h 1641"/>
              <a:gd name="T74" fmla="*/ 235 w 693"/>
              <a:gd name="T75" fmla="*/ 542 h 1641"/>
              <a:gd name="T76" fmla="*/ 248 w 693"/>
              <a:gd name="T77" fmla="*/ 225 h 1641"/>
              <a:gd name="T78" fmla="*/ 334 w 693"/>
              <a:gd name="T79" fmla="*/ 227 h 1641"/>
              <a:gd name="T80" fmla="*/ 381 w 693"/>
              <a:gd name="T81" fmla="*/ 413 h 1641"/>
              <a:gd name="T82" fmla="*/ 411 w 693"/>
              <a:gd name="T83" fmla="*/ 689 h 1641"/>
              <a:gd name="T84" fmla="*/ 473 w 693"/>
              <a:gd name="T85" fmla="*/ 485 h 1641"/>
              <a:gd name="T86" fmla="*/ 501 w 693"/>
              <a:gd name="T87" fmla="*/ 576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93" h="1641">
                <a:moveTo>
                  <a:pt x="669" y="1590"/>
                </a:moveTo>
                <a:cubicBezTo>
                  <a:pt x="650" y="1579"/>
                  <a:pt x="636" y="1550"/>
                  <a:pt x="629" y="1542"/>
                </a:cubicBezTo>
                <a:cubicBezTo>
                  <a:pt x="622" y="1535"/>
                  <a:pt x="631" y="1537"/>
                  <a:pt x="625" y="1522"/>
                </a:cubicBezTo>
                <a:cubicBezTo>
                  <a:pt x="619" y="1507"/>
                  <a:pt x="600" y="1419"/>
                  <a:pt x="597" y="1391"/>
                </a:cubicBezTo>
                <a:cubicBezTo>
                  <a:pt x="593" y="1362"/>
                  <a:pt x="595" y="1265"/>
                  <a:pt x="582" y="1219"/>
                </a:cubicBezTo>
                <a:cubicBezTo>
                  <a:pt x="568" y="1173"/>
                  <a:pt x="526" y="1025"/>
                  <a:pt x="520" y="985"/>
                </a:cubicBezTo>
                <a:cubicBezTo>
                  <a:pt x="514" y="944"/>
                  <a:pt x="505" y="903"/>
                  <a:pt x="505" y="881"/>
                </a:cubicBezTo>
                <a:cubicBezTo>
                  <a:pt x="505" y="858"/>
                  <a:pt x="503" y="843"/>
                  <a:pt x="496" y="827"/>
                </a:cubicBezTo>
                <a:cubicBezTo>
                  <a:pt x="490" y="811"/>
                  <a:pt x="498" y="789"/>
                  <a:pt x="498" y="789"/>
                </a:cubicBezTo>
                <a:cubicBezTo>
                  <a:pt x="498" y="789"/>
                  <a:pt x="514" y="801"/>
                  <a:pt x="524" y="810"/>
                </a:cubicBezTo>
                <a:cubicBezTo>
                  <a:pt x="534" y="819"/>
                  <a:pt x="534" y="805"/>
                  <a:pt x="529" y="785"/>
                </a:cubicBezTo>
                <a:cubicBezTo>
                  <a:pt x="524" y="765"/>
                  <a:pt x="527" y="754"/>
                  <a:pt x="532" y="760"/>
                </a:cubicBezTo>
                <a:cubicBezTo>
                  <a:pt x="537" y="767"/>
                  <a:pt x="541" y="728"/>
                  <a:pt x="553" y="705"/>
                </a:cubicBezTo>
                <a:cubicBezTo>
                  <a:pt x="566" y="681"/>
                  <a:pt x="593" y="633"/>
                  <a:pt x="587" y="606"/>
                </a:cubicBezTo>
                <a:cubicBezTo>
                  <a:pt x="581" y="578"/>
                  <a:pt x="578" y="530"/>
                  <a:pt x="571" y="506"/>
                </a:cubicBezTo>
                <a:cubicBezTo>
                  <a:pt x="563" y="483"/>
                  <a:pt x="556" y="441"/>
                  <a:pt x="547" y="415"/>
                </a:cubicBezTo>
                <a:cubicBezTo>
                  <a:pt x="538" y="389"/>
                  <a:pt x="540" y="376"/>
                  <a:pt x="529" y="350"/>
                </a:cubicBezTo>
                <a:cubicBezTo>
                  <a:pt x="517" y="324"/>
                  <a:pt x="505" y="295"/>
                  <a:pt x="505" y="282"/>
                </a:cubicBezTo>
                <a:cubicBezTo>
                  <a:pt x="505" y="275"/>
                  <a:pt x="502" y="269"/>
                  <a:pt x="491" y="265"/>
                </a:cubicBezTo>
                <a:cubicBezTo>
                  <a:pt x="483" y="261"/>
                  <a:pt x="469" y="258"/>
                  <a:pt x="449" y="255"/>
                </a:cubicBezTo>
                <a:cubicBezTo>
                  <a:pt x="428" y="252"/>
                  <a:pt x="409" y="248"/>
                  <a:pt x="394" y="243"/>
                </a:cubicBezTo>
                <a:cubicBezTo>
                  <a:pt x="393" y="243"/>
                  <a:pt x="392" y="242"/>
                  <a:pt x="391" y="242"/>
                </a:cubicBezTo>
                <a:cubicBezTo>
                  <a:pt x="391" y="242"/>
                  <a:pt x="390" y="242"/>
                  <a:pt x="390" y="242"/>
                </a:cubicBezTo>
                <a:cubicBezTo>
                  <a:pt x="370" y="235"/>
                  <a:pt x="344" y="214"/>
                  <a:pt x="344" y="214"/>
                </a:cubicBezTo>
                <a:cubicBezTo>
                  <a:pt x="336" y="225"/>
                  <a:pt x="336" y="225"/>
                  <a:pt x="336" y="225"/>
                </a:cubicBezTo>
                <a:cubicBezTo>
                  <a:pt x="339" y="221"/>
                  <a:pt x="341" y="218"/>
                  <a:pt x="344" y="214"/>
                </a:cubicBezTo>
                <a:cubicBezTo>
                  <a:pt x="341" y="211"/>
                  <a:pt x="336" y="204"/>
                  <a:pt x="341" y="204"/>
                </a:cubicBezTo>
                <a:cubicBezTo>
                  <a:pt x="352" y="203"/>
                  <a:pt x="354" y="159"/>
                  <a:pt x="360" y="146"/>
                </a:cubicBezTo>
                <a:cubicBezTo>
                  <a:pt x="366" y="133"/>
                  <a:pt x="364" y="124"/>
                  <a:pt x="360" y="112"/>
                </a:cubicBezTo>
                <a:cubicBezTo>
                  <a:pt x="356" y="101"/>
                  <a:pt x="364" y="84"/>
                  <a:pt x="354" y="65"/>
                </a:cubicBezTo>
                <a:cubicBezTo>
                  <a:pt x="344" y="47"/>
                  <a:pt x="358" y="24"/>
                  <a:pt x="344" y="22"/>
                </a:cubicBezTo>
                <a:cubicBezTo>
                  <a:pt x="330" y="20"/>
                  <a:pt x="335" y="3"/>
                  <a:pt x="322" y="3"/>
                </a:cubicBezTo>
                <a:cubicBezTo>
                  <a:pt x="318" y="3"/>
                  <a:pt x="315" y="2"/>
                  <a:pt x="313" y="0"/>
                </a:cubicBezTo>
                <a:cubicBezTo>
                  <a:pt x="302" y="21"/>
                  <a:pt x="285" y="14"/>
                  <a:pt x="285" y="14"/>
                </a:cubicBezTo>
                <a:cubicBezTo>
                  <a:pt x="259" y="8"/>
                  <a:pt x="242" y="14"/>
                  <a:pt x="230" y="23"/>
                </a:cubicBezTo>
                <a:cubicBezTo>
                  <a:pt x="230" y="23"/>
                  <a:pt x="229" y="24"/>
                  <a:pt x="228" y="24"/>
                </a:cubicBezTo>
                <a:cubicBezTo>
                  <a:pt x="213" y="38"/>
                  <a:pt x="208" y="57"/>
                  <a:pt x="208" y="58"/>
                </a:cubicBezTo>
                <a:cubicBezTo>
                  <a:pt x="207" y="65"/>
                  <a:pt x="206" y="72"/>
                  <a:pt x="206" y="77"/>
                </a:cubicBezTo>
                <a:cubicBezTo>
                  <a:pt x="208" y="95"/>
                  <a:pt x="213" y="113"/>
                  <a:pt x="214" y="121"/>
                </a:cubicBezTo>
                <a:cubicBezTo>
                  <a:pt x="215" y="128"/>
                  <a:pt x="219" y="158"/>
                  <a:pt x="225" y="158"/>
                </a:cubicBezTo>
                <a:cubicBezTo>
                  <a:pt x="231" y="158"/>
                  <a:pt x="233" y="159"/>
                  <a:pt x="233" y="159"/>
                </a:cubicBezTo>
                <a:cubicBezTo>
                  <a:pt x="233" y="159"/>
                  <a:pt x="240" y="182"/>
                  <a:pt x="240" y="200"/>
                </a:cubicBezTo>
                <a:cubicBezTo>
                  <a:pt x="240" y="208"/>
                  <a:pt x="240" y="212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24" y="238"/>
                  <a:pt x="206" y="246"/>
                </a:cubicBezTo>
                <a:cubicBezTo>
                  <a:pt x="188" y="255"/>
                  <a:pt x="162" y="268"/>
                  <a:pt x="147" y="272"/>
                </a:cubicBezTo>
                <a:cubicBezTo>
                  <a:pt x="136" y="275"/>
                  <a:pt x="124" y="279"/>
                  <a:pt x="115" y="285"/>
                </a:cubicBezTo>
                <a:cubicBezTo>
                  <a:pt x="103" y="293"/>
                  <a:pt x="93" y="305"/>
                  <a:pt x="89" y="326"/>
                </a:cubicBezTo>
                <a:cubicBezTo>
                  <a:pt x="82" y="365"/>
                  <a:pt x="42" y="495"/>
                  <a:pt x="22" y="531"/>
                </a:cubicBezTo>
                <a:cubicBezTo>
                  <a:pt x="3" y="567"/>
                  <a:pt x="0" y="616"/>
                  <a:pt x="20" y="646"/>
                </a:cubicBezTo>
                <a:cubicBezTo>
                  <a:pt x="39" y="676"/>
                  <a:pt x="86" y="750"/>
                  <a:pt x="93" y="760"/>
                </a:cubicBezTo>
                <a:cubicBezTo>
                  <a:pt x="100" y="770"/>
                  <a:pt x="102" y="778"/>
                  <a:pt x="113" y="777"/>
                </a:cubicBezTo>
                <a:cubicBezTo>
                  <a:pt x="113" y="777"/>
                  <a:pt x="114" y="776"/>
                  <a:pt x="115" y="776"/>
                </a:cubicBezTo>
                <a:cubicBezTo>
                  <a:pt x="124" y="776"/>
                  <a:pt x="130" y="777"/>
                  <a:pt x="130" y="777"/>
                </a:cubicBezTo>
                <a:cubicBezTo>
                  <a:pt x="130" y="777"/>
                  <a:pt x="135" y="796"/>
                  <a:pt x="143" y="802"/>
                </a:cubicBezTo>
                <a:cubicBezTo>
                  <a:pt x="151" y="808"/>
                  <a:pt x="161" y="828"/>
                  <a:pt x="163" y="821"/>
                </a:cubicBezTo>
                <a:cubicBezTo>
                  <a:pt x="166" y="814"/>
                  <a:pt x="173" y="872"/>
                  <a:pt x="180" y="903"/>
                </a:cubicBezTo>
                <a:cubicBezTo>
                  <a:pt x="187" y="934"/>
                  <a:pt x="220" y="1152"/>
                  <a:pt x="220" y="1183"/>
                </a:cubicBezTo>
                <a:cubicBezTo>
                  <a:pt x="220" y="1214"/>
                  <a:pt x="232" y="1246"/>
                  <a:pt x="231" y="1268"/>
                </a:cubicBezTo>
                <a:cubicBezTo>
                  <a:pt x="230" y="1291"/>
                  <a:pt x="235" y="1349"/>
                  <a:pt x="236" y="1381"/>
                </a:cubicBezTo>
                <a:cubicBezTo>
                  <a:pt x="237" y="1413"/>
                  <a:pt x="267" y="1447"/>
                  <a:pt x="267" y="1470"/>
                </a:cubicBezTo>
                <a:cubicBezTo>
                  <a:pt x="267" y="1494"/>
                  <a:pt x="260" y="1505"/>
                  <a:pt x="263" y="1519"/>
                </a:cubicBezTo>
                <a:cubicBezTo>
                  <a:pt x="267" y="1532"/>
                  <a:pt x="266" y="1542"/>
                  <a:pt x="251" y="1558"/>
                </a:cubicBezTo>
                <a:cubicBezTo>
                  <a:pt x="236" y="1574"/>
                  <a:pt x="230" y="1589"/>
                  <a:pt x="231" y="1602"/>
                </a:cubicBezTo>
                <a:cubicBezTo>
                  <a:pt x="232" y="1614"/>
                  <a:pt x="236" y="1619"/>
                  <a:pt x="266" y="1620"/>
                </a:cubicBezTo>
                <a:cubicBezTo>
                  <a:pt x="296" y="1621"/>
                  <a:pt x="324" y="1613"/>
                  <a:pt x="324" y="1605"/>
                </a:cubicBezTo>
                <a:cubicBezTo>
                  <a:pt x="324" y="1598"/>
                  <a:pt x="334" y="1595"/>
                  <a:pt x="343" y="1595"/>
                </a:cubicBezTo>
                <a:cubicBezTo>
                  <a:pt x="351" y="1595"/>
                  <a:pt x="350" y="1587"/>
                  <a:pt x="346" y="1569"/>
                </a:cubicBezTo>
                <a:cubicBezTo>
                  <a:pt x="343" y="1552"/>
                  <a:pt x="330" y="1528"/>
                  <a:pt x="338" y="1531"/>
                </a:cubicBezTo>
                <a:cubicBezTo>
                  <a:pt x="345" y="1533"/>
                  <a:pt x="351" y="1528"/>
                  <a:pt x="351" y="1504"/>
                </a:cubicBezTo>
                <a:cubicBezTo>
                  <a:pt x="351" y="1479"/>
                  <a:pt x="355" y="1471"/>
                  <a:pt x="344" y="1457"/>
                </a:cubicBezTo>
                <a:cubicBezTo>
                  <a:pt x="333" y="1442"/>
                  <a:pt x="335" y="1415"/>
                  <a:pt x="338" y="1392"/>
                </a:cubicBezTo>
                <a:cubicBezTo>
                  <a:pt x="340" y="1370"/>
                  <a:pt x="348" y="1354"/>
                  <a:pt x="342" y="1327"/>
                </a:cubicBezTo>
                <a:cubicBezTo>
                  <a:pt x="335" y="1299"/>
                  <a:pt x="334" y="1266"/>
                  <a:pt x="338" y="1252"/>
                </a:cubicBezTo>
                <a:cubicBezTo>
                  <a:pt x="342" y="1239"/>
                  <a:pt x="339" y="1222"/>
                  <a:pt x="329" y="1211"/>
                </a:cubicBezTo>
                <a:cubicBezTo>
                  <a:pt x="319" y="1200"/>
                  <a:pt x="334" y="1180"/>
                  <a:pt x="334" y="1168"/>
                </a:cubicBezTo>
                <a:cubicBezTo>
                  <a:pt x="334" y="1156"/>
                  <a:pt x="330" y="1104"/>
                  <a:pt x="337" y="1052"/>
                </a:cubicBezTo>
                <a:cubicBezTo>
                  <a:pt x="343" y="999"/>
                  <a:pt x="344" y="960"/>
                  <a:pt x="345" y="946"/>
                </a:cubicBezTo>
                <a:cubicBezTo>
                  <a:pt x="346" y="933"/>
                  <a:pt x="354" y="939"/>
                  <a:pt x="372" y="991"/>
                </a:cubicBezTo>
                <a:cubicBezTo>
                  <a:pt x="391" y="1043"/>
                  <a:pt x="438" y="1205"/>
                  <a:pt x="447" y="1241"/>
                </a:cubicBezTo>
                <a:cubicBezTo>
                  <a:pt x="454" y="1272"/>
                  <a:pt x="480" y="1385"/>
                  <a:pt x="491" y="1436"/>
                </a:cubicBezTo>
                <a:cubicBezTo>
                  <a:pt x="493" y="1444"/>
                  <a:pt x="494" y="1451"/>
                  <a:pt x="495" y="1455"/>
                </a:cubicBezTo>
                <a:cubicBezTo>
                  <a:pt x="501" y="1486"/>
                  <a:pt x="509" y="1548"/>
                  <a:pt x="517" y="1548"/>
                </a:cubicBezTo>
                <a:cubicBezTo>
                  <a:pt x="526" y="1548"/>
                  <a:pt x="524" y="1554"/>
                  <a:pt x="525" y="1572"/>
                </a:cubicBezTo>
                <a:cubicBezTo>
                  <a:pt x="526" y="1589"/>
                  <a:pt x="543" y="1592"/>
                  <a:pt x="553" y="1595"/>
                </a:cubicBezTo>
                <a:cubicBezTo>
                  <a:pt x="563" y="1599"/>
                  <a:pt x="566" y="1589"/>
                  <a:pt x="566" y="1589"/>
                </a:cubicBezTo>
                <a:cubicBezTo>
                  <a:pt x="566" y="1589"/>
                  <a:pt x="582" y="1623"/>
                  <a:pt x="610" y="1626"/>
                </a:cubicBezTo>
                <a:cubicBezTo>
                  <a:pt x="639" y="1630"/>
                  <a:pt x="693" y="1641"/>
                  <a:pt x="693" y="1628"/>
                </a:cubicBezTo>
                <a:cubicBezTo>
                  <a:pt x="693" y="1614"/>
                  <a:pt x="687" y="1602"/>
                  <a:pt x="669" y="1590"/>
                </a:cubicBezTo>
                <a:close/>
                <a:moveTo>
                  <a:pt x="128" y="644"/>
                </a:moveTo>
                <a:cubicBezTo>
                  <a:pt x="128" y="632"/>
                  <a:pt x="122" y="619"/>
                  <a:pt x="115" y="608"/>
                </a:cubicBezTo>
                <a:cubicBezTo>
                  <a:pt x="105" y="594"/>
                  <a:pt x="95" y="582"/>
                  <a:pt x="99" y="575"/>
                </a:cubicBezTo>
                <a:cubicBezTo>
                  <a:pt x="105" y="563"/>
                  <a:pt x="110" y="563"/>
                  <a:pt x="115" y="554"/>
                </a:cubicBezTo>
                <a:cubicBezTo>
                  <a:pt x="118" y="549"/>
                  <a:pt x="121" y="541"/>
                  <a:pt x="125" y="524"/>
                </a:cubicBezTo>
                <a:cubicBezTo>
                  <a:pt x="124" y="559"/>
                  <a:pt x="136" y="611"/>
                  <a:pt x="128" y="644"/>
                </a:cubicBezTo>
                <a:close/>
                <a:moveTo>
                  <a:pt x="411" y="689"/>
                </a:moveTo>
                <a:cubicBezTo>
                  <a:pt x="407" y="690"/>
                  <a:pt x="402" y="690"/>
                  <a:pt x="395" y="690"/>
                </a:cubicBezTo>
                <a:cubicBezTo>
                  <a:pt x="395" y="685"/>
                  <a:pt x="395" y="680"/>
                  <a:pt x="393" y="674"/>
                </a:cubicBezTo>
                <a:cubicBezTo>
                  <a:pt x="389" y="655"/>
                  <a:pt x="367" y="523"/>
                  <a:pt x="351" y="448"/>
                </a:cubicBezTo>
                <a:cubicBezTo>
                  <a:pt x="335" y="373"/>
                  <a:pt x="318" y="317"/>
                  <a:pt x="314" y="307"/>
                </a:cubicBezTo>
                <a:cubicBezTo>
                  <a:pt x="310" y="297"/>
                  <a:pt x="323" y="293"/>
                  <a:pt x="323" y="293"/>
                </a:cubicBezTo>
                <a:cubicBezTo>
                  <a:pt x="299" y="269"/>
                  <a:pt x="299" y="269"/>
                  <a:pt x="299" y="269"/>
                </a:cubicBezTo>
                <a:cubicBezTo>
                  <a:pt x="288" y="274"/>
                  <a:pt x="280" y="291"/>
                  <a:pt x="280" y="291"/>
                </a:cubicBezTo>
                <a:cubicBezTo>
                  <a:pt x="280" y="291"/>
                  <a:pt x="292" y="299"/>
                  <a:pt x="294" y="307"/>
                </a:cubicBezTo>
                <a:cubicBezTo>
                  <a:pt x="296" y="315"/>
                  <a:pt x="292" y="325"/>
                  <a:pt x="286" y="343"/>
                </a:cubicBezTo>
                <a:cubicBezTo>
                  <a:pt x="281" y="362"/>
                  <a:pt x="288" y="443"/>
                  <a:pt x="295" y="485"/>
                </a:cubicBezTo>
                <a:cubicBezTo>
                  <a:pt x="302" y="527"/>
                  <a:pt x="315" y="621"/>
                  <a:pt x="323" y="669"/>
                </a:cubicBezTo>
                <a:cubicBezTo>
                  <a:pt x="324" y="677"/>
                  <a:pt x="326" y="683"/>
                  <a:pt x="327" y="689"/>
                </a:cubicBezTo>
                <a:cubicBezTo>
                  <a:pt x="308" y="688"/>
                  <a:pt x="289" y="687"/>
                  <a:pt x="274" y="687"/>
                </a:cubicBezTo>
                <a:cubicBezTo>
                  <a:pt x="232" y="687"/>
                  <a:pt x="191" y="692"/>
                  <a:pt x="191" y="692"/>
                </a:cubicBezTo>
                <a:cubicBezTo>
                  <a:pt x="191" y="692"/>
                  <a:pt x="199" y="672"/>
                  <a:pt x="212" y="643"/>
                </a:cubicBezTo>
                <a:cubicBezTo>
                  <a:pt x="224" y="615"/>
                  <a:pt x="226" y="589"/>
                  <a:pt x="235" y="542"/>
                </a:cubicBezTo>
                <a:cubicBezTo>
                  <a:pt x="245" y="495"/>
                  <a:pt x="237" y="463"/>
                  <a:pt x="237" y="406"/>
                </a:cubicBezTo>
                <a:cubicBezTo>
                  <a:pt x="237" y="361"/>
                  <a:pt x="234" y="300"/>
                  <a:pt x="231" y="263"/>
                </a:cubicBezTo>
                <a:cubicBezTo>
                  <a:pt x="231" y="257"/>
                  <a:pt x="231" y="235"/>
                  <a:pt x="248" y="225"/>
                </a:cubicBezTo>
                <a:cubicBezTo>
                  <a:pt x="257" y="236"/>
                  <a:pt x="268" y="248"/>
                  <a:pt x="281" y="257"/>
                </a:cubicBezTo>
                <a:cubicBezTo>
                  <a:pt x="304" y="273"/>
                  <a:pt x="306" y="261"/>
                  <a:pt x="320" y="244"/>
                </a:cubicBezTo>
                <a:cubicBezTo>
                  <a:pt x="326" y="237"/>
                  <a:pt x="330" y="232"/>
                  <a:pt x="334" y="227"/>
                </a:cubicBezTo>
                <a:cubicBezTo>
                  <a:pt x="334" y="227"/>
                  <a:pt x="334" y="227"/>
                  <a:pt x="334" y="227"/>
                </a:cubicBezTo>
                <a:cubicBezTo>
                  <a:pt x="353" y="218"/>
                  <a:pt x="370" y="255"/>
                  <a:pt x="370" y="255"/>
                </a:cubicBezTo>
                <a:cubicBezTo>
                  <a:pt x="382" y="288"/>
                  <a:pt x="381" y="349"/>
                  <a:pt x="381" y="413"/>
                </a:cubicBezTo>
                <a:cubicBezTo>
                  <a:pt x="381" y="478"/>
                  <a:pt x="393" y="542"/>
                  <a:pt x="406" y="589"/>
                </a:cubicBezTo>
                <a:cubicBezTo>
                  <a:pt x="418" y="636"/>
                  <a:pt x="437" y="678"/>
                  <a:pt x="437" y="678"/>
                </a:cubicBezTo>
                <a:cubicBezTo>
                  <a:pt x="437" y="678"/>
                  <a:pt x="426" y="684"/>
                  <a:pt x="411" y="689"/>
                </a:cubicBezTo>
                <a:close/>
                <a:moveTo>
                  <a:pt x="491" y="631"/>
                </a:moveTo>
                <a:cubicBezTo>
                  <a:pt x="489" y="627"/>
                  <a:pt x="490" y="600"/>
                  <a:pt x="484" y="579"/>
                </a:cubicBezTo>
                <a:cubicBezTo>
                  <a:pt x="477" y="556"/>
                  <a:pt x="474" y="524"/>
                  <a:pt x="473" y="485"/>
                </a:cubicBezTo>
                <a:cubicBezTo>
                  <a:pt x="473" y="485"/>
                  <a:pt x="482" y="518"/>
                  <a:pt x="491" y="538"/>
                </a:cubicBezTo>
                <a:cubicBezTo>
                  <a:pt x="495" y="547"/>
                  <a:pt x="498" y="553"/>
                  <a:pt x="501" y="553"/>
                </a:cubicBezTo>
                <a:cubicBezTo>
                  <a:pt x="511" y="556"/>
                  <a:pt x="512" y="570"/>
                  <a:pt x="501" y="576"/>
                </a:cubicBezTo>
                <a:cubicBezTo>
                  <a:pt x="490" y="582"/>
                  <a:pt x="498" y="624"/>
                  <a:pt x="493" y="630"/>
                </a:cubicBezTo>
                <a:cubicBezTo>
                  <a:pt x="492" y="631"/>
                  <a:pt x="491" y="631"/>
                  <a:pt x="491" y="6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anchor="ctr"/>
          <a:p>
            <a:pPr algn="ctr"/>
            <a:endParaRPr sz="1350"/>
          </a:p>
        </p:txBody>
      </p:sp>
      <p:sp>
        <p:nvSpPr>
          <p:cNvPr id="10" name="Freeform: Shape 29"/>
          <p:cNvSpPr/>
          <p:nvPr>
            <p:custDataLst>
              <p:tags r:id="rId4"/>
            </p:custDataLst>
          </p:nvPr>
        </p:nvSpPr>
        <p:spPr bwMode="auto">
          <a:xfrm>
            <a:off x="9818372" y="2079781"/>
            <a:ext cx="778149" cy="2893169"/>
          </a:xfrm>
          <a:custGeom>
            <a:avLst/>
            <a:gdLst>
              <a:gd name="T0" fmla="*/ 221 w 224"/>
              <a:gd name="T1" fmla="*/ 237 h 906"/>
              <a:gd name="T2" fmla="*/ 178 w 224"/>
              <a:gd name="T3" fmla="*/ 151 h 906"/>
              <a:gd name="T4" fmla="*/ 161 w 224"/>
              <a:gd name="T5" fmla="*/ 98 h 906"/>
              <a:gd name="T6" fmla="*/ 148 w 224"/>
              <a:gd name="T7" fmla="*/ 36 h 906"/>
              <a:gd name="T8" fmla="*/ 107 w 224"/>
              <a:gd name="T9" fmla="*/ 0 h 906"/>
              <a:gd name="T10" fmla="*/ 63 w 224"/>
              <a:gd name="T11" fmla="*/ 101 h 906"/>
              <a:gd name="T12" fmla="*/ 48 w 224"/>
              <a:gd name="T13" fmla="*/ 145 h 906"/>
              <a:gd name="T14" fmla="*/ 7 w 224"/>
              <a:gd name="T15" fmla="*/ 204 h 906"/>
              <a:gd name="T16" fmla="*/ 2 w 224"/>
              <a:gd name="T17" fmla="*/ 302 h 906"/>
              <a:gd name="T18" fmla="*/ 28 w 224"/>
              <a:gd name="T19" fmla="*/ 360 h 906"/>
              <a:gd name="T20" fmla="*/ 31 w 224"/>
              <a:gd name="T21" fmla="*/ 411 h 906"/>
              <a:gd name="T22" fmla="*/ 35 w 224"/>
              <a:gd name="T23" fmla="*/ 565 h 906"/>
              <a:gd name="T24" fmla="*/ 54 w 224"/>
              <a:gd name="T25" fmla="*/ 607 h 906"/>
              <a:gd name="T26" fmla="*/ 81 w 224"/>
              <a:gd name="T27" fmla="*/ 790 h 906"/>
              <a:gd name="T28" fmla="*/ 89 w 224"/>
              <a:gd name="T29" fmla="*/ 869 h 906"/>
              <a:gd name="T30" fmla="*/ 112 w 224"/>
              <a:gd name="T31" fmla="*/ 906 h 906"/>
              <a:gd name="T32" fmla="*/ 122 w 224"/>
              <a:gd name="T33" fmla="*/ 847 h 906"/>
              <a:gd name="T34" fmla="*/ 157 w 224"/>
              <a:gd name="T35" fmla="*/ 853 h 906"/>
              <a:gd name="T36" fmla="*/ 124 w 224"/>
              <a:gd name="T37" fmla="*/ 764 h 906"/>
              <a:gd name="T38" fmla="*/ 156 w 224"/>
              <a:gd name="T39" fmla="*/ 611 h 906"/>
              <a:gd name="T40" fmla="*/ 166 w 224"/>
              <a:gd name="T41" fmla="*/ 582 h 906"/>
              <a:gd name="T42" fmla="*/ 190 w 224"/>
              <a:gd name="T43" fmla="*/ 474 h 906"/>
              <a:gd name="T44" fmla="*/ 206 w 224"/>
              <a:gd name="T45" fmla="*/ 414 h 906"/>
              <a:gd name="T46" fmla="*/ 192 w 224"/>
              <a:gd name="T47" fmla="*/ 313 h 906"/>
              <a:gd name="T48" fmla="*/ 73 w 224"/>
              <a:gd name="T49" fmla="*/ 279 h 906"/>
              <a:gd name="T50" fmla="*/ 63 w 224"/>
              <a:gd name="T51" fmla="*/ 289 h 906"/>
              <a:gd name="T52" fmla="*/ 73 w 224"/>
              <a:gd name="T53" fmla="*/ 269 h 906"/>
              <a:gd name="T54" fmla="*/ 110 w 224"/>
              <a:gd name="T55" fmla="*/ 621 h 906"/>
              <a:gd name="T56" fmla="*/ 107 w 224"/>
              <a:gd name="T57" fmla="*/ 646 h 906"/>
              <a:gd name="T58" fmla="*/ 104 w 224"/>
              <a:gd name="T59" fmla="*/ 612 h 906"/>
              <a:gd name="T60" fmla="*/ 110 w 224"/>
              <a:gd name="T61" fmla="*/ 580 h 906"/>
              <a:gd name="T62" fmla="*/ 116 w 224"/>
              <a:gd name="T63" fmla="*/ 225 h 906"/>
              <a:gd name="T64" fmla="*/ 91 w 224"/>
              <a:gd name="T65" fmla="*/ 130 h 906"/>
              <a:gd name="T66" fmla="*/ 115 w 224"/>
              <a:gd name="T67" fmla="*/ 200 h 906"/>
              <a:gd name="T68" fmla="*/ 128 w 224"/>
              <a:gd name="T69" fmla="*/ 156 h 906"/>
              <a:gd name="T70" fmla="*/ 143 w 224"/>
              <a:gd name="T71" fmla="*/ 147 h 906"/>
              <a:gd name="T72" fmla="*/ 116 w 224"/>
              <a:gd name="T73" fmla="*/ 225 h 906"/>
              <a:gd name="T74" fmla="*/ 138 w 224"/>
              <a:gd name="T75" fmla="*/ 333 h 906"/>
              <a:gd name="T76" fmla="*/ 149 w 224"/>
              <a:gd name="T77" fmla="*/ 315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24" h="906">
                <a:moveTo>
                  <a:pt x="215" y="296"/>
                </a:moveTo>
                <a:cubicBezTo>
                  <a:pt x="222" y="281"/>
                  <a:pt x="224" y="258"/>
                  <a:pt x="221" y="237"/>
                </a:cubicBezTo>
                <a:cubicBezTo>
                  <a:pt x="219" y="217"/>
                  <a:pt x="217" y="187"/>
                  <a:pt x="211" y="170"/>
                </a:cubicBezTo>
                <a:cubicBezTo>
                  <a:pt x="204" y="152"/>
                  <a:pt x="178" y="151"/>
                  <a:pt x="178" y="151"/>
                </a:cubicBezTo>
                <a:cubicBezTo>
                  <a:pt x="178" y="151"/>
                  <a:pt x="180" y="142"/>
                  <a:pt x="172" y="133"/>
                </a:cubicBezTo>
                <a:cubicBezTo>
                  <a:pt x="164" y="124"/>
                  <a:pt x="163" y="113"/>
                  <a:pt x="161" y="98"/>
                </a:cubicBezTo>
                <a:cubicBezTo>
                  <a:pt x="159" y="82"/>
                  <a:pt x="155" y="72"/>
                  <a:pt x="155" y="62"/>
                </a:cubicBezTo>
                <a:cubicBezTo>
                  <a:pt x="155" y="52"/>
                  <a:pt x="152" y="53"/>
                  <a:pt x="148" y="36"/>
                </a:cubicBezTo>
                <a:cubicBezTo>
                  <a:pt x="144" y="19"/>
                  <a:pt x="127" y="0"/>
                  <a:pt x="10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75" y="0"/>
                  <a:pt x="67" y="48"/>
                  <a:pt x="64" y="64"/>
                </a:cubicBezTo>
                <a:cubicBezTo>
                  <a:pt x="62" y="79"/>
                  <a:pt x="58" y="89"/>
                  <a:pt x="63" y="101"/>
                </a:cubicBezTo>
                <a:cubicBezTo>
                  <a:pt x="68" y="113"/>
                  <a:pt x="62" y="116"/>
                  <a:pt x="50" y="125"/>
                </a:cubicBezTo>
                <a:cubicBezTo>
                  <a:pt x="39" y="135"/>
                  <a:pt x="48" y="145"/>
                  <a:pt x="48" y="145"/>
                </a:cubicBezTo>
                <a:cubicBezTo>
                  <a:pt x="48" y="145"/>
                  <a:pt x="37" y="152"/>
                  <a:pt x="28" y="154"/>
                </a:cubicBezTo>
                <a:cubicBezTo>
                  <a:pt x="19" y="155"/>
                  <a:pt x="9" y="186"/>
                  <a:pt x="7" y="204"/>
                </a:cubicBezTo>
                <a:cubicBezTo>
                  <a:pt x="5" y="221"/>
                  <a:pt x="4" y="220"/>
                  <a:pt x="2" y="233"/>
                </a:cubicBezTo>
                <a:cubicBezTo>
                  <a:pt x="0" y="247"/>
                  <a:pt x="1" y="279"/>
                  <a:pt x="2" y="302"/>
                </a:cubicBezTo>
                <a:cubicBezTo>
                  <a:pt x="4" y="324"/>
                  <a:pt x="31" y="326"/>
                  <a:pt x="31" y="326"/>
                </a:cubicBezTo>
                <a:cubicBezTo>
                  <a:pt x="31" y="326"/>
                  <a:pt x="31" y="348"/>
                  <a:pt x="28" y="360"/>
                </a:cubicBezTo>
                <a:cubicBezTo>
                  <a:pt x="24" y="373"/>
                  <a:pt x="7" y="405"/>
                  <a:pt x="12" y="407"/>
                </a:cubicBezTo>
                <a:cubicBezTo>
                  <a:pt x="16" y="409"/>
                  <a:pt x="31" y="411"/>
                  <a:pt x="31" y="411"/>
                </a:cubicBezTo>
                <a:cubicBezTo>
                  <a:pt x="31" y="411"/>
                  <a:pt x="28" y="447"/>
                  <a:pt x="30" y="465"/>
                </a:cubicBezTo>
                <a:cubicBezTo>
                  <a:pt x="31" y="483"/>
                  <a:pt x="35" y="544"/>
                  <a:pt x="35" y="565"/>
                </a:cubicBezTo>
                <a:cubicBezTo>
                  <a:pt x="35" y="586"/>
                  <a:pt x="50" y="579"/>
                  <a:pt x="50" y="579"/>
                </a:cubicBezTo>
                <a:cubicBezTo>
                  <a:pt x="50" y="579"/>
                  <a:pt x="52" y="592"/>
                  <a:pt x="54" y="607"/>
                </a:cubicBezTo>
                <a:cubicBezTo>
                  <a:pt x="56" y="622"/>
                  <a:pt x="54" y="641"/>
                  <a:pt x="52" y="663"/>
                </a:cubicBezTo>
                <a:cubicBezTo>
                  <a:pt x="51" y="685"/>
                  <a:pt x="75" y="770"/>
                  <a:pt x="81" y="790"/>
                </a:cubicBezTo>
                <a:cubicBezTo>
                  <a:pt x="88" y="809"/>
                  <a:pt x="92" y="819"/>
                  <a:pt x="88" y="831"/>
                </a:cubicBezTo>
                <a:cubicBezTo>
                  <a:pt x="85" y="844"/>
                  <a:pt x="90" y="848"/>
                  <a:pt x="89" y="869"/>
                </a:cubicBezTo>
                <a:cubicBezTo>
                  <a:pt x="89" y="888"/>
                  <a:pt x="96" y="902"/>
                  <a:pt x="107" y="905"/>
                </a:cubicBezTo>
                <a:cubicBezTo>
                  <a:pt x="109" y="906"/>
                  <a:pt x="111" y="906"/>
                  <a:pt x="112" y="906"/>
                </a:cubicBezTo>
                <a:cubicBezTo>
                  <a:pt x="126" y="906"/>
                  <a:pt x="129" y="872"/>
                  <a:pt x="126" y="865"/>
                </a:cubicBezTo>
                <a:cubicBezTo>
                  <a:pt x="123" y="857"/>
                  <a:pt x="122" y="847"/>
                  <a:pt x="122" y="847"/>
                </a:cubicBezTo>
                <a:cubicBezTo>
                  <a:pt x="122" y="847"/>
                  <a:pt x="127" y="853"/>
                  <a:pt x="134" y="855"/>
                </a:cubicBezTo>
                <a:cubicBezTo>
                  <a:pt x="140" y="857"/>
                  <a:pt x="150" y="857"/>
                  <a:pt x="157" y="853"/>
                </a:cubicBezTo>
                <a:cubicBezTo>
                  <a:pt x="164" y="848"/>
                  <a:pt x="151" y="828"/>
                  <a:pt x="141" y="818"/>
                </a:cubicBezTo>
                <a:cubicBezTo>
                  <a:pt x="132" y="808"/>
                  <a:pt x="124" y="784"/>
                  <a:pt x="124" y="764"/>
                </a:cubicBezTo>
                <a:cubicBezTo>
                  <a:pt x="124" y="745"/>
                  <a:pt x="141" y="698"/>
                  <a:pt x="149" y="670"/>
                </a:cubicBezTo>
                <a:cubicBezTo>
                  <a:pt x="158" y="643"/>
                  <a:pt x="153" y="617"/>
                  <a:pt x="156" y="611"/>
                </a:cubicBezTo>
                <a:cubicBezTo>
                  <a:pt x="158" y="605"/>
                  <a:pt x="158" y="582"/>
                  <a:pt x="158" y="582"/>
                </a:cubicBezTo>
                <a:cubicBezTo>
                  <a:pt x="158" y="582"/>
                  <a:pt x="160" y="582"/>
                  <a:pt x="166" y="582"/>
                </a:cubicBezTo>
                <a:cubicBezTo>
                  <a:pt x="172" y="582"/>
                  <a:pt x="172" y="585"/>
                  <a:pt x="172" y="570"/>
                </a:cubicBezTo>
                <a:cubicBezTo>
                  <a:pt x="172" y="555"/>
                  <a:pt x="184" y="497"/>
                  <a:pt x="190" y="474"/>
                </a:cubicBezTo>
                <a:cubicBezTo>
                  <a:pt x="195" y="452"/>
                  <a:pt x="195" y="416"/>
                  <a:pt x="195" y="416"/>
                </a:cubicBezTo>
                <a:cubicBezTo>
                  <a:pt x="195" y="416"/>
                  <a:pt x="199" y="416"/>
                  <a:pt x="206" y="414"/>
                </a:cubicBezTo>
                <a:cubicBezTo>
                  <a:pt x="214" y="413"/>
                  <a:pt x="208" y="399"/>
                  <a:pt x="199" y="371"/>
                </a:cubicBezTo>
                <a:cubicBezTo>
                  <a:pt x="189" y="344"/>
                  <a:pt x="192" y="313"/>
                  <a:pt x="192" y="313"/>
                </a:cubicBezTo>
                <a:cubicBezTo>
                  <a:pt x="192" y="313"/>
                  <a:pt x="208" y="311"/>
                  <a:pt x="215" y="296"/>
                </a:cubicBezTo>
                <a:close/>
                <a:moveTo>
                  <a:pt x="73" y="279"/>
                </a:moveTo>
                <a:cubicBezTo>
                  <a:pt x="73" y="286"/>
                  <a:pt x="71" y="292"/>
                  <a:pt x="71" y="292"/>
                </a:cubicBezTo>
                <a:cubicBezTo>
                  <a:pt x="71" y="292"/>
                  <a:pt x="67" y="292"/>
                  <a:pt x="63" y="289"/>
                </a:cubicBezTo>
                <a:cubicBezTo>
                  <a:pt x="65" y="285"/>
                  <a:pt x="65" y="271"/>
                  <a:pt x="65" y="271"/>
                </a:cubicBezTo>
                <a:cubicBezTo>
                  <a:pt x="73" y="269"/>
                  <a:pt x="73" y="269"/>
                  <a:pt x="73" y="269"/>
                </a:cubicBezTo>
                <a:cubicBezTo>
                  <a:pt x="73" y="269"/>
                  <a:pt x="73" y="272"/>
                  <a:pt x="73" y="279"/>
                </a:cubicBezTo>
                <a:close/>
                <a:moveTo>
                  <a:pt x="110" y="621"/>
                </a:moveTo>
                <a:cubicBezTo>
                  <a:pt x="109" y="625"/>
                  <a:pt x="108" y="631"/>
                  <a:pt x="107" y="637"/>
                </a:cubicBezTo>
                <a:cubicBezTo>
                  <a:pt x="107" y="642"/>
                  <a:pt x="107" y="646"/>
                  <a:pt x="107" y="646"/>
                </a:cubicBezTo>
                <a:cubicBezTo>
                  <a:pt x="107" y="646"/>
                  <a:pt x="106" y="638"/>
                  <a:pt x="106" y="632"/>
                </a:cubicBezTo>
                <a:cubicBezTo>
                  <a:pt x="106" y="626"/>
                  <a:pt x="102" y="620"/>
                  <a:pt x="104" y="612"/>
                </a:cubicBezTo>
                <a:cubicBezTo>
                  <a:pt x="105" y="608"/>
                  <a:pt x="106" y="602"/>
                  <a:pt x="107" y="596"/>
                </a:cubicBezTo>
                <a:cubicBezTo>
                  <a:pt x="109" y="588"/>
                  <a:pt x="110" y="580"/>
                  <a:pt x="110" y="580"/>
                </a:cubicBezTo>
                <a:cubicBezTo>
                  <a:pt x="110" y="601"/>
                  <a:pt x="112" y="615"/>
                  <a:pt x="110" y="621"/>
                </a:cubicBezTo>
                <a:close/>
                <a:moveTo>
                  <a:pt x="116" y="225"/>
                </a:moveTo>
                <a:cubicBezTo>
                  <a:pt x="115" y="231"/>
                  <a:pt x="108" y="214"/>
                  <a:pt x="103" y="195"/>
                </a:cubicBezTo>
                <a:cubicBezTo>
                  <a:pt x="99" y="176"/>
                  <a:pt x="91" y="148"/>
                  <a:pt x="91" y="130"/>
                </a:cubicBezTo>
                <a:cubicBezTo>
                  <a:pt x="91" y="130"/>
                  <a:pt x="105" y="142"/>
                  <a:pt x="105" y="151"/>
                </a:cubicBezTo>
                <a:cubicBezTo>
                  <a:pt x="105" y="161"/>
                  <a:pt x="112" y="191"/>
                  <a:pt x="115" y="200"/>
                </a:cubicBezTo>
                <a:cubicBezTo>
                  <a:pt x="117" y="209"/>
                  <a:pt x="119" y="189"/>
                  <a:pt x="124" y="180"/>
                </a:cubicBezTo>
                <a:cubicBezTo>
                  <a:pt x="129" y="171"/>
                  <a:pt x="131" y="163"/>
                  <a:pt x="128" y="156"/>
                </a:cubicBezTo>
                <a:cubicBezTo>
                  <a:pt x="125" y="149"/>
                  <a:pt x="136" y="146"/>
                  <a:pt x="143" y="128"/>
                </a:cubicBezTo>
                <a:cubicBezTo>
                  <a:pt x="144" y="135"/>
                  <a:pt x="144" y="140"/>
                  <a:pt x="143" y="147"/>
                </a:cubicBezTo>
                <a:cubicBezTo>
                  <a:pt x="143" y="153"/>
                  <a:pt x="132" y="186"/>
                  <a:pt x="129" y="192"/>
                </a:cubicBezTo>
                <a:cubicBezTo>
                  <a:pt x="125" y="199"/>
                  <a:pt x="117" y="219"/>
                  <a:pt x="116" y="225"/>
                </a:cubicBezTo>
                <a:close/>
                <a:moveTo>
                  <a:pt x="149" y="333"/>
                </a:moveTo>
                <a:cubicBezTo>
                  <a:pt x="149" y="333"/>
                  <a:pt x="138" y="338"/>
                  <a:pt x="138" y="333"/>
                </a:cubicBezTo>
                <a:cubicBezTo>
                  <a:pt x="139" y="329"/>
                  <a:pt x="141" y="315"/>
                  <a:pt x="141" y="315"/>
                </a:cubicBezTo>
                <a:cubicBezTo>
                  <a:pt x="149" y="315"/>
                  <a:pt x="149" y="315"/>
                  <a:pt x="149" y="315"/>
                </a:cubicBezTo>
                <a:lnTo>
                  <a:pt x="149" y="3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anchor="ctr"/>
          <a:p>
            <a:pPr algn="ctr"/>
            <a:endParaRPr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503988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327917" y="2365050"/>
            <a:ext cx="2895600" cy="912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5335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服务设计</a:t>
            </a:r>
            <a:endParaRPr lang="zh-CN" altLang="en-US" sz="5335" b="1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93157" y="3862201"/>
            <a:ext cx="1654707" cy="410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二部分</a:t>
            </a:r>
            <a:endParaRPr lang="zh-CN" altLang="en-US" sz="26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017043" y="1928533"/>
            <a:ext cx="1734808" cy="1734808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0" name="KSO_Shape"/>
            <p:cNvSpPr/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2400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TextBox 14"/>
          <p:cNvSpPr txBox="1"/>
          <p:nvPr>
            <p:custDataLst>
              <p:tags r:id="rId1"/>
            </p:custDataLst>
          </p:nvPr>
        </p:nvSpPr>
        <p:spPr>
          <a:xfrm>
            <a:off x="5856134" y="3825396"/>
            <a:ext cx="1249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400" dirty="0">
                <a:latin typeface="方正兰亭细黑_GBK" pitchFamily="2" charset="-122"/>
                <a:ea typeface="方正兰亭细黑_GBK" pitchFamily="2" charset="-122"/>
                <a:sym typeface="+mn-ea"/>
              </a:rPr>
              <a:t>节点API</a:t>
            </a:r>
            <a:endParaRPr lang="zh-CN" altLang="en-US" sz="24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2" name="椭圆 31"/>
          <p:cNvSpPr/>
          <p:nvPr>
            <p:custDataLst>
              <p:tags r:id="rId2"/>
            </p:custDataLst>
          </p:nvPr>
        </p:nvSpPr>
        <p:spPr>
          <a:xfrm>
            <a:off x="5464287" y="3862060"/>
            <a:ext cx="366369" cy="3663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solidFill>
                <a:srgbClr val="1A3F6C"/>
              </a:solidFill>
            </a:endParaRPr>
          </a:p>
        </p:txBody>
      </p:sp>
      <p:sp>
        <p:nvSpPr>
          <p:cNvPr id="37" name="TextBox 27"/>
          <p:cNvSpPr txBox="1"/>
          <p:nvPr>
            <p:custDataLst>
              <p:tags r:id="rId3"/>
            </p:custDataLst>
          </p:nvPr>
        </p:nvSpPr>
        <p:spPr>
          <a:xfrm>
            <a:off x="5856134" y="4379683"/>
            <a:ext cx="2773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400" dirty="0">
                <a:latin typeface="方正兰亭细黑_GBK" pitchFamily="2" charset="-122"/>
                <a:ea typeface="方正兰亭细黑_GBK" pitchFamily="2" charset="-122"/>
                <a:sym typeface="+mn-ea"/>
              </a:rPr>
              <a:t>业务流程及API协作</a:t>
            </a:r>
            <a:endParaRPr kumimoji="0" lang="zh-CN" altLang="en-US" sz="2400" i="0" u="none" strike="noStrike" kern="1200" cap="none" spc="0" normalizeH="0" baseline="0" dirty="0">
              <a:latin typeface="方正兰亭细黑_GBK" pitchFamily="2" charset="-122"/>
              <a:ea typeface="方正兰亭细黑_GBK" pitchFamily="2" charset="-122"/>
              <a:cs typeface="+mn-cs"/>
            </a:endParaRPr>
          </a:p>
          <a:p>
            <a:pPr algn="l">
              <a:buClrTx/>
              <a:buSzTx/>
              <a:buFontTx/>
            </a:pPr>
            <a:endParaRPr lang="zh-CN" altLang="en-US" sz="24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9" name="椭圆 38"/>
          <p:cNvSpPr/>
          <p:nvPr>
            <p:custDataLst>
              <p:tags r:id="rId4"/>
            </p:custDataLst>
          </p:nvPr>
        </p:nvSpPr>
        <p:spPr>
          <a:xfrm>
            <a:off x="5464287" y="4416347"/>
            <a:ext cx="366369" cy="3663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solidFill>
                <a:srgbClr val="1A3F6C"/>
              </a:solidFill>
            </a:endParaRPr>
          </a:p>
        </p:txBody>
      </p:sp>
      <p:sp>
        <p:nvSpPr>
          <p:cNvPr id="13" name="TextBox 27"/>
          <p:cNvSpPr txBox="1"/>
          <p:nvPr>
            <p:custDataLst>
              <p:tags r:id="rId5"/>
            </p:custDataLst>
          </p:nvPr>
        </p:nvSpPr>
        <p:spPr>
          <a:xfrm>
            <a:off x="5830734" y="3270973"/>
            <a:ext cx="2316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400" dirty="0">
                <a:latin typeface="方正兰亭细黑_GBK" pitchFamily="2" charset="-122"/>
                <a:ea typeface="方正兰亭细黑_GBK" pitchFamily="2" charset="-122"/>
                <a:sym typeface="+mn-ea"/>
              </a:rPr>
              <a:t>微服务节点划分</a:t>
            </a:r>
            <a:endParaRPr lang="zh-CN" altLang="en-US" sz="2400" dirty="0">
              <a:latin typeface="方正兰亭细黑_GBK" pitchFamily="2" charset="-122"/>
              <a:ea typeface="方正兰亭细黑_GBK" pitchFamily="2" charset="-122"/>
            </a:endParaRPr>
          </a:p>
          <a:p>
            <a:endParaRPr lang="zh-CN" altLang="en-US" sz="24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4" name="椭圆 13"/>
          <p:cNvSpPr/>
          <p:nvPr>
            <p:custDataLst>
              <p:tags r:id="rId6"/>
            </p:custDataLst>
          </p:nvPr>
        </p:nvSpPr>
        <p:spPr>
          <a:xfrm>
            <a:off x="5464287" y="3320972"/>
            <a:ext cx="366369" cy="3663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solidFill>
                <a:srgbClr val="1A3F6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82905"/>
            <a:ext cx="3645535" cy="569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矩形 1"/>
          <p:cNvSpPr/>
          <p:nvPr/>
        </p:nvSpPr>
        <p:spPr>
          <a:xfrm>
            <a:off x="482602" y="2"/>
            <a:ext cx="622300" cy="11049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文本框 3"/>
          <p:cNvSpPr txBox="1"/>
          <p:nvPr/>
        </p:nvSpPr>
        <p:spPr>
          <a:xfrm>
            <a:off x="1263394" y="404237"/>
            <a:ext cx="2316480" cy="95313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buClrTx/>
              <a:buSzTx/>
              <a:buFontTx/>
            </a:pP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逻辑节点划分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椭圆 4"/>
          <p:cNvSpPr/>
          <p:nvPr/>
        </p:nvSpPr>
        <p:spPr>
          <a:xfrm>
            <a:off x="638443" y="510543"/>
            <a:ext cx="310616" cy="310615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949325" y="1274445"/>
            <a:ext cx="950785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（一）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api-gateway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根据请求前缀的不同将请求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分发到不同微服务中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（二）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service-course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课程信息微服务。包括课程数据、章节视频数据、课程有关信息的微服务，在获取教师信息时调用人员管理服务，上传数据调用第三方微服务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（三）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service-member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人员管理服务。包括教师信息和用户信息，用于教师和用户信息的增删查改，查询老师教授的课程时调用其他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微服务  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（四）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service-oss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第三方调用微服务。包括固定数据信息的获取以及阿里云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OSS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接口的的调用，该服务主要用于被调用 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（五）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service-sort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：分类管理服务。用于管理课程分类信息，查找某一分类下的课程及其教师时调用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其他微服务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（六）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service-admin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：基于开源模板生成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的微服务。为默认微服务，用于客户端管理，除基本功能外，各种具体功能调用其他微服务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      </a:t>
            </a:r>
            <a:r>
              <a:rPr lang="en-US" altLang="zh-CN">
                <a:sym typeface="+mn-ea"/>
              </a:rPr>
              <a:t>   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82905"/>
            <a:ext cx="3645535" cy="569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矩形 1"/>
          <p:cNvSpPr/>
          <p:nvPr/>
        </p:nvSpPr>
        <p:spPr>
          <a:xfrm>
            <a:off x="482602" y="2"/>
            <a:ext cx="622300" cy="11049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文本框 3"/>
          <p:cNvSpPr txBox="1"/>
          <p:nvPr/>
        </p:nvSpPr>
        <p:spPr>
          <a:xfrm>
            <a:off x="1263394" y="404237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buClrTx/>
              <a:buSzTx/>
              <a:buFontTx/>
            </a:pPr>
            <a:r>
              <a:rPr lang="zh-CN" altLang="en-US" sz="2800" b="1" dirty="0">
                <a:solidFill>
                  <a:schemeClr val="bg1"/>
                </a:solidFill>
              </a:rPr>
              <a:t>项目结构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椭圆 4"/>
          <p:cNvSpPr/>
          <p:nvPr/>
        </p:nvSpPr>
        <p:spPr>
          <a:xfrm>
            <a:off x="638443" y="510543"/>
            <a:ext cx="310616" cy="310615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1104900" y="1104900"/>
            <a:ext cx="10390505" cy="459105"/>
          </a:xfrm>
          <a:prstGeom prst="rect">
            <a:avLst/>
          </a:prstGeom>
        </p:spPr>
        <p:txBody>
          <a:bodyPr wrap="none">
            <a:noAutofit/>
          </a:bodyPr>
          <a:p>
            <a:pPr algn="l">
              <a:buClrTx/>
              <a:buSzTx/>
              <a:buFontTx/>
            </a:pPr>
            <a:r>
              <a:rPr lang="zh-CN" altLang="en-US" sz="2000" b="1" noProof="0" dirty="0">
                <a:ln>
                  <a:noFill/>
                </a:ln>
                <a:solidFill>
                  <a:srgbClr val="58667E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项目结构（https://github.com/chenle2002/soft-project-mooc）</a:t>
            </a:r>
            <a:endParaRPr lang="zh-CN" altLang="en-US" sz="2000" b="1" noProof="0" dirty="0">
              <a:ln>
                <a:noFill/>
              </a:ln>
              <a:solidFill>
                <a:srgbClr val="58667E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38175" y="1758950"/>
            <a:ext cx="4734560" cy="47853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832475" y="1741170"/>
            <a:ext cx="5662930" cy="4668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82905"/>
            <a:ext cx="3145155" cy="569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矩形 1"/>
          <p:cNvSpPr/>
          <p:nvPr/>
        </p:nvSpPr>
        <p:spPr>
          <a:xfrm>
            <a:off x="482602" y="2"/>
            <a:ext cx="622300" cy="11049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文本框 3"/>
          <p:cNvSpPr txBox="1"/>
          <p:nvPr/>
        </p:nvSpPr>
        <p:spPr>
          <a:xfrm>
            <a:off x="1263650" y="404495"/>
            <a:ext cx="1881505" cy="9531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buClrTx/>
              <a:buSzTx/>
              <a:buFontTx/>
            </a:pP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节点API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椭圆 4"/>
          <p:cNvSpPr/>
          <p:nvPr/>
        </p:nvSpPr>
        <p:spPr>
          <a:xfrm>
            <a:off x="638443" y="510543"/>
            <a:ext cx="310616" cy="310615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1131739" y="1155143"/>
            <a:ext cx="3618230" cy="460375"/>
          </a:xfrm>
          <a:prstGeom prst="rect">
            <a:avLst/>
          </a:prstGeom>
        </p:spPr>
        <p:txBody>
          <a:bodyPr wrap="none">
            <a:spAutoFit/>
          </a:bodyPr>
          <a:p>
            <a:pPr algn="l">
              <a:buClrTx/>
              <a:buSzTx/>
              <a:buFontTx/>
            </a:pPr>
            <a:r>
              <a:rPr lang="zh-CN" altLang="en-US" sz="2400" b="1" noProof="0" dirty="0">
                <a:ln>
                  <a:noFill/>
                </a:ln>
                <a:solidFill>
                  <a:srgbClr val="58667E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节点一：</a:t>
            </a:r>
            <a:r>
              <a:rPr lang="en-US" altLang="zh-CN" sz="2400" b="1" noProof="0" dirty="0">
                <a:ln>
                  <a:noFill/>
                </a:ln>
                <a:solidFill>
                  <a:srgbClr val="58667E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service-cours</a:t>
            </a:r>
            <a:r>
              <a:rPr lang="en-US" altLang="zh-CN" sz="2400" b="1" noProof="0" dirty="0">
                <a:ln>
                  <a:noFill/>
                </a:ln>
                <a:solidFill>
                  <a:srgbClr val="58667E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e</a:t>
            </a:r>
            <a:endParaRPr lang="en-US" altLang="zh-CN" sz="2400" b="1" noProof="0" dirty="0">
              <a:ln>
                <a:noFill/>
              </a:ln>
              <a:solidFill>
                <a:srgbClr val="58667E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33755" y="1681480"/>
            <a:ext cx="4563745" cy="4961255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6451600" y="2132330"/>
            <a:ext cx="352425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tx1"/>
                </a:solidFill>
              </a:rPr>
              <a:t>主要</a:t>
            </a:r>
            <a:r>
              <a:rPr lang="en-US" altLang="zh-CN" sz="2400" b="1">
                <a:solidFill>
                  <a:schemeClr val="tx1"/>
                </a:solidFill>
              </a:rPr>
              <a:t>API:</a:t>
            </a:r>
            <a:endParaRPr lang="en-US" altLang="zh-CN" sz="2400" b="1">
              <a:solidFill>
                <a:schemeClr val="tx1"/>
              </a:solidFill>
            </a:endParaRPr>
          </a:p>
          <a:p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</a:rPr>
              <a:t>1</a:t>
            </a:r>
            <a:r>
              <a:rPr lang="zh-CN" altLang="en-US" b="1">
                <a:solidFill>
                  <a:schemeClr val="tx1"/>
                </a:solidFill>
              </a:rPr>
              <a:t>、课程表的增删查改</a:t>
            </a:r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</a:rPr>
              <a:t>2</a:t>
            </a:r>
            <a:r>
              <a:rPr lang="zh-CN" altLang="en-US" b="1">
                <a:solidFill>
                  <a:schemeClr val="tx1"/>
                </a:solidFill>
              </a:rPr>
              <a:t>、获取所有信息封装为树形结构</a:t>
            </a:r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</a:rPr>
              <a:t>3</a:t>
            </a:r>
            <a:r>
              <a:rPr lang="zh-CN" altLang="en-US" b="1">
                <a:solidFill>
                  <a:schemeClr val="tx1"/>
                </a:solidFill>
              </a:rPr>
              <a:t>、根据课程</a:t>
            </a:r>
            <a:r>
              <a:rPr lang="en-US" altLang="zh-CN" b="1">
                <a:solidFill>
                  <a:schemeClr val="tx1"/>
                </a:solidFill>
              </a:rPr>
              <a:t>id</a:t>
            </a:r>
            <a:r>
              <a:rPr lang="zh-CN" altLang="en-US" b="1">
                <a:solidFill>
                  <a:schemeClr val="tx1"/>
                </a:solidFill>
              </a:rPr>
              <a:t>寻找子节点、父节点</a:t>
            </a:r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</a:rPr>
              <a:t>4</a:t>
            </a:r>
            <a:r>
              <a:rPr lang="zh-CN" altLang="en-US" b="1">
                <a:solidFill>
                  <a:schemeClr val="tx1"/>
                </a:solidFill>
              </a:rPr>
              <a:t>、根据名称、</a:t>
            </a:r>
            <a:r>
              <a:rPr lang="en-US" altLang="zh-CN" b="1">
                <a:solidFill>
                  <a:schemeClr val="tx1"/>
                </a:solidFill>
              </a:rPr>
              <a:t>id</a:t>
            </a:r>
            <a:r>
              <a:rPr lang="zh-CN" altLang="en-US" b="1">
                <a:solidFill>
                  <a:schemeClr val="tx1"/>
                </a:solidFill>
              </a:rPr>
              <a:t>、节点等参数获取课程的章节信息</a:t>
            </a:r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</a:rPr>
              <a:t>5</a:t>
            </a:r>
            <a:r>
              <a:rPr lang="zh-CN" altLang="en-US" b="1">
                <a:solidFill>
                  <a:schemeClr val="tx1"/>
                </a:solidFill>
              </a:rPr>
              <a:t>、</a:t>
            </a:r>
            <a:r>
              <a:rPr lang="en-US" altLang="zh-CN" b="1">
                <a:solidFill>
                  <a:schemeClr val="tx1"/>
                </a:solidFill>
              </a:rPr>
              <a:t>oss</a:t>
            </a:r>
            <a:r>
              <a:rPr lang="zh-CN" altLang="en-US" b="1">
                <a:solidFill>
                  <a:schemeClr val="tx1"/>
                </a:solidFill>
              </a:rPr>
              <a:t>服务调用接口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82905"/>
            <a:ext cx="3145155" cy="569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矩形 1"/>
          <p:cNvSpPr/>
          <p:nvPr/>
        </p:nvSpPr>
        <p:spPr>
          <a:xfrm>
            <a:off x="482602" y="2"/>
            <a:ext cx="622300" cy="11049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文本框 3"/>
          <p:cNvSpPr txBox="1"/>
          <p:nvPr/>
        </p:nvSpPr>
        <p:spPr>
          <a:xfrm>
            <a:off x="1263650" y="404495"/>
            <a:ext cx="1881505" cy="9531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buClrTx/>
              <a:buSzTx/>
              <a:buFontTx/>
            </a:pP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节点API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椭圆 4"/>
          <p:cNvSpPr/>
          <p:nvPr/>
        </p:nvSpPr>
        <p:spPr>
          <a:xfrm>
            <a:off x="638443" y="510543"/>
            <a:ext cx="310616" cy="310615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1024424" y="1026238"/>
            <a:ext cx="3890010" cy="460375"/>
          </a:xfrm>
          <a:prstGeom prst="rect">
            <a:avLst/>
          </a:prstGeom>
        </p:spPr>
        <p:txBody>
          <a:bodyPr wrap="none">
            <a:spAutoFit/>
          </a:bodyPr>
          <a:p>
            <a:pPr algn="l">
              <a:buClrTx/>
              <a:buSzTx/>
              <a:buFontTx/>
            </a:pPr>
            <a:r>
              <a:rPr lang="zh-CN" altLang="en-US" sz="2400" b="1" noProof="0" dirty="0">
                <a:ln>
                  <a:noFill/>
                </a:ln>
                <a:solidFill>
                  <a:srgbClr val="58667E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节点</a:t>
            </a:r>
            <a:r>
              <a:rPr lang="zh-CN" altLang="en-US" sz="2400" b="1" noProof="0" dirty="0">
                <a:ln>
                  <a:noFill/>
                </a:ln>
                <a:solidFill>
                  <a:srgbClr val="58667E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二：</a:t>
            </a:r>
            <a:r>
              <a:rPr lang="en-US" altLang="zh-CN" sz="2400" b="1" noProof="0" dirty="0">
                <a:ln>
                  <a:noFill/>
                </a:ln>
                <a:solidFill>
                  <a:srgbClr val="58667E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service-</a:t>
            </a:r>
            <a:r>
              <a:rPr lang="en-US" altLang="zh-CN" sz="2400" b="1" noProof="0" dirty="0">
                <a:ln>
                  <a:noFill/>
                </a:ln>
                <a:solidFill>
                  <a:srgbClr val="58667E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member</a:t>
            </a:r>
            <a:endParaRPr lang="en-US" altLang="zh-CN" sz="2400" b="1" noProof="0" dirty="0">
              <a:ln>
                <a:noFill/>
              </a:ln>
              <a:solidFill>
                <a:srgbClr val="58667E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37565" y="1560195"/>
            <a:ext cx="4642485" cy="5107305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5833745" y="2022475"/>
            <a:ext cx="4999355" cy="4182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>
                <a:solidFill>
                  <a:schemeClr val="tx1"/>
                </a:solidFill>
              </a:rPr>
              <a:t>主要</a:t>
            </a:r>
            <a:r>
              <a:rPr lang="en-US" altLang="zh-CN" sz="2400" b="1">
                <a:solidFill>
                  <a:schemeClr val="tx1"/>
                </a:solidFill>
              </a:rPr>
              <a:t>API:</a:t>
            </a:r>
            <a:endParaRPr lang="en-US" altLang="zh-CN" sz="2400" b="1">
              <a:solidFill>
                <a:schemeClr val="tx1"/>
              </a:solidFill>
            </a:endParaRPr>
          </a:p>
          <a:p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</a:rPr>
              <a:t>1</a:t>
            </a:r>
            <a:r>
              <a:rPr lang="zh-CN" altLang="en-US" b="1">
                <a:solidFill>
                  <a:schemeClr val="tx1"/>
                </a:solidFill>
              </a:rPr>
              <a:t>、用户表、教师表的增删查改</a:t>
            </a:r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</a:rPr>
              <a:t>2</a:t>
            </a:r>
            <a:r>
              <a:rPr lang="zh-CN" altLang="en-US" b="1">
                <a:solidFill>
                  <a:schemeClr val="tx1"/>
                </a:solidFill>
              </a:rPr>
              <a:t>、用户的登录注册</a:t>
            </a:r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</a:rPr>
              <a:t>3</a:t>
            </a:r>
            <a:r>
              <a:rPr lang="zh-CN" altLang="en-US" b="1">
                <a:solidFill>
                  <a:schemeClr val="tx1"/>
                </a:solidFill>
              </a:rPr>
              <a:t>、根据课程</a:t>
            </a:r>
            <a:r>
              <a:rPr lang="en-US" altLang="zh-CN" b="1">
                <a:solidFill>
                  <a:schemeClr val="tx1"/>
                </a:solidFill>
              </a:rPr>
              <a:t>id</a:t>
            </a:r>
            <a:r>
              <a:rPr lang="zh-CN" altLang="en-US" b="1">
                <a:solidFill>
                  <a:schemeClr val="tx1"/>
                </a:solidFill>
              </a:rPr>
              <a:t>获取教授该课程的老师信息</a:t>
            </a:r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</a:rPr>
              <a:t>4</a:t>
            </a:r>
            <a:r>
              <a:rPr lang="zh-CN" altLang="en-US" b="1">
                <a:solidFill>
                  <a:schemeClr val="tx1"/>
                </a:solidFill>
              </a:rPr>
              <a:t>、根据教师</a:t>
            </a:r>
            <a:r>
              <a:rPr lang="en-US" altLang="zh-CN" b="1">
                <a:solidFill>
                  <a:schemeClr val="tx1"/>
                </a:solidFill>
              </a:rPr>
              <a:t>id</a:t>
            </a:r>
            <a:r>
              <a:rPr lang="zh-CN" altLang="en-US" b="1">
                <a:solidFill>
                  <a:schemeClr val="tx1"/>
                </a:solidFill>
              </a:rPr>
              <a:t>返回该教师信息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PLACING_PICTURE_USER_VIEWPORT" val="{&quot;height&quot;:5640,&quot;width&quot;:5580}"/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ISPRING_PRESENTATION_TITLE" val="PowerPoint 演示文稿"/>
  <p:tag name="KSO_WPP_MARK_KEY" val="b8b29178-f04b-4e5e-88b9-eaf9dddb37a2"/>
  <p:tag name="COMMONDATA" val="eyJoZGlkIjoiYmE2ZDY0MWUwMGZmODRhMTg3ZDcxZGQwZWFkOGIxOGMifQ==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  <p:tag name="KSO_WM_UNIT_PLACING_PICTURE_USER_VIEWPORT" val="{&quot;height&quot;:7016,&quot;width&quot;:7196}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UNIT_PLACING_PICTURE_USER_VIEWPORT" val="{&quot;height&quot;:7755,&quot;width&quot;:7350}"/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UNIT_PLACING_PICTURE_USER_VIEWPORT" val="{&quot;height&quot;:7755,&quot;width&quot;:7350}"/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980B9"/>
      </a:accent1>
      <a:accent2>
        <a:srgbClr val="081731"/>
      </a:accent2>
      <a:accent3>
        <a:srgbClr val="083A75"/>
      </a:accent3>
      <a:accent4>
        <a:srgbClr val="FFC000"/>
      </a:accent4>
      <a:accent5>
        <a:srgbClr val="E94949"/>
      </a:accent5>
      <a:accent6>
        <a:srgbClr val="7BBD39"/>
      </a:accent6>
      <a:hlink>
        <a:srgbClr val="2980B9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3004</Words>
  <Application>WPS 演示</Application>
  <PresentationFormat>宽屏</PresentationFormat>
  <Paragraphs>290</Paragraphs>
  <Slides>33</Slides>
  <Notes>28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Arial</vt:lpstr>
      <vt:lpstr>宋体</vt:lpstr>
      <vt:lpstr>Wingdings</vt:lpstr>
      <vt:lpstr>Agency FB</vt:lpstr>
      <vt:lpstr>Trebuchet MS</vt:lpstr>
      <vt:lpstr>微软雅黑</vt:lpstr>
      <vt:lpstr>方正兰亭细黑_GBK</vt:lpstr>
      <vt:lpstr>黑体</vt:lpstr>
      <vt:lpstr>Arial Unicode MS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WPS_1601732895</cp:lastModifiedBy>
  <cp:revision>69</cp:revision>
  <dcterms:created xsi:type="dcterms:W3CDTF">2017-06-14T09:23:00Z</dcterms:created>
  <dcterms:modified xsi:type="dcterms:W3CDTF">2023-06-07T06:45:40Z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8ADFF234A58A48E6B65631AB15D8AC62</vt:lpwstr>
  </property>
  <property fmtid="{D5CDD505-2E9C-101B-9397-08002B2CF9AE}" pid="3" name="KSOProductBuildVer">
    <vt:lpwstr>2052-11.1.0.14309</vt:lpwstr>
  </property>
</Properties>
</file>