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8" r:id="rId5"/>
    <p:sldId id="269" r:id="rId6"/>
    <p:sldId id="270" r:id="rId7"/>
    <p:sldId id="262" r:id="rId8"/>
    <p:sldId id="264" r:id="rId9"/>
    <p:sldId id="272" r:id="rId10"/>
    <p:sldId id="263" r:id="rId11"/>
    <p:sldId id="271" r:id="rId12"/>
    <p:sldId id="27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F27E-9B9E-4FE0-9CAD-52B24E51AF7C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4AAA-1214-4C81-B0C2-AE0FB7B3E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92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F27E-9B9E-4FE0-9CAD-52B24E51AF7C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4AAA-1214-4C81-B0C2-AE0FB7B3E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37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F27E-9B9E-4FE0-9CAD-52B24E51AF7C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4AAA-1214-4C81-B0C2-AE0FB7B3E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80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F27E-9B9E-4FE0-9CAD-52B24E51AF7C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4AAA-1214-4C81-B0C2-AE0FB7B3E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83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F27E-9B9E-4FE0-9CAD-52B24E51AF7C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4AAA-1214-4C81-B0C2-AE0FB7B3E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76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F27E-9B9E-4FE0-9CAD-52B24E51AF7C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4AAA-1214-4C81-B0C2-AE0FB7B3E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284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F27E-9B9E-4FE0-9CAD-52B24E51AF7C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4AAA-1214-4C81-B0C2-AE0FB7B3E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564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F27E-9B9E-4FE0-9CAD-52B24E51AF7C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4AAA-1214-4C81-B0C2-AE0FB7B3E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18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F27E-9B9E-4FE0-9CAD-52B24E51AF7C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4AAA-1214-4C81-B0C2-AE0FB7B3E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2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F27E-9B9E-4FE0-9CAD-52B24E51AF7C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4AAA-1214-4C81-B0C2-AE0FB7B3E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9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F27E-9B9E-4FE0-9CAD-52B24E51AF7C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4AAA-1214-4C81-B0C2-AE0FB7B3E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575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BF27E-9B9E-4FE0-9CAD-52B24E51AF7C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64AAA-1214-4C81-B0C2-AE0FB7B3E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78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4668" y="2306971"/>
            <a:ext cx="9144000" cy="934543"/>
          </a:xfrm>
        </p:spPr>
        <p:txBody>
          <a:bodyPr/>
          <a:lstStyle/>
          <a:p>
            <a:r>
              <a:rPr lang="en-US" altLang="zh-CN" dirty="0" smtClean="0"/>
              <a:t>8.29 </a:t>
            </a:r>
            <a:r>
              <a:rPr lang="en-US" altLang="zh-CN" dirty="0" smtClean="0"/>
              <a:t>meeting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56888" y="4348658"/>
            <a:ext cx="9144000" cy="475012"/>
          </a:xfrm>
        </p:spPr>
        <p:txBody>
          <a:bodyPr/>
          <a:lstStyle/>
          <a:p>
            <a:r>
              <a:rPr lang="en-US" altLang="zh-CN" dirty="0" smtClean="0"/>
              <a:t>Chen Lei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9990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Pooling-</a:t>
            </a:r>
            <a:r>
              <a:rPr lang="zh-CN" altLang="en-US" dirty="0" smtClean="0"/>
              <a:t>最大池化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922" y="2412140"/>
            <a:ext cx="4200647" cy="29232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967" y="2739923"/>
            <a:ext cx="3455757" cy="2267693"/>
          </a:xfrm>
          <a:prstGeom prst="rect">
            <a:avLst/>
          </a:prstGeom>
        </p:spPr>
      </p:pic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>
            <a:off x="5547569" y="3873769"/>
            <a:ext cx="95839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423123" y="2474752"/>
            <a:ext cx="2024123" cy="13990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01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14" y="223326"/>
            <a:ext cx="8132914" cy="634337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621" y="2141989"/>
            <a:ext cx="68103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2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726" y="50016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读取</a:t>
            </a:r>
            <a:r>
              <a:rPr lang="en-US" altLang="zh-CN" sz="2400" dirty="0" smtClean="0"/>
              <a:t>hdf5</a:t>
            </a:r>
            <a:r>
              <a:rPr lang="zh-CN" altLang="en-US" sz="2400" dirty="0" smtClean="0"/>
              <a:t>数据集：</a:t>
            </a:r>
            <a:endParaRPr lang="en-US" altLang="zh-CN" sz="2400" dirty="0" smtClean="0"/>
          </a:p>
          <a:p>
            <a:r>
              <a:rPr lang="en-US" altLang="zh-CN" sz="2400" dirty="0"/>
              <a:t>h5f = h5py.File('../data/train.h5', 'r')</a:t>
            </a:r>
          </a:p>
          <a:p>
            <a:r>
              <a:rPr lang="en-US" altLang="zh-CN" sz="2400" dirty="0" err="1"/>
              <a:t>X_train_images</a:t>
            </a:r>
            <a:r>
              <a:rPr lang="en-US" altLang="zh-CN" sz="2400" dirty="0"/>
              <a:t> = h5f['X']</a:t>
            </a:r>
          </a:p>
          <a:p>
            <a:r>
              <a:rPr lang="en-US" altLang="zh-CN" sz="2400" dirty="0" err="1"/>
              <a:t>Y_train_labels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= </a:t>
            </a:r>
            <a:r>
              <a:rPr lang="en-US" altLang="zh-CN" sz="2400" dirty="0"/>
              <a:t>h5f['Y</a:t>
            </a:r>
            <a:r>
              <a:rPr lang="en-US" altLang="zh-CN" sz="2400" dirty="0" smtClean="0"/>
              <a:t>']</a:t>
            </a:r>
            <a:endParaRPr lang="en-US" altLang="zh-CN" sz="2400" dirty="0"/>
          </a:p>
          <a:p>
            <a:r>
              <a:rPr lang="zh-CN" altLang="en-US" sz="2400" dirty="0" smtClean="0"/>
              <a:t>定义神经网络结构：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26" y="2918452"/>
            <a:ext cx="75819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8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9536" y="1086578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hdf5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9536" y="2742358"/>
            <a:ext cx="10515600" cy="1328636"/>
          </a:xfrm>
        </p:spPr>
        <p:txBody>
          <a:bodyPr/>
          <a:lstStyle/>
          <a:p>
            <a:r>
              <a:rPr lang="en-US" altLang="zh-CN" dirty="0"/>
              <a:t>HDF </a:t>
            </a:r>
            <a:r>
              <a:rPr lang="zh-CN" altLang="en-US" dirty="0"/>
              <a:t>是</a:t>
            </a:r>
            <a:r>
              <a:rPr lang="zh-CN" altLang="en-US" dirty="0" smtClean="0"/>
              <a:t>用于存储科学数据的文件格式，能容纳不同类型的数据</a:t>
            </a:r>
            <a:endParaRPr lang="en-US" altLang="zh-CN" dirty="0" smtClean="0"/>
          </a:p>
          <a:p>
            <a:r>
              <a:rPr lang="en-US" altLang="zh-CN" dirty="0"/>
              <a:t>HDF </a:t>
            </a:r>
            <a:r>
              <a:rPr lang="zh-CN" altLang="en-US" dirty="0"/>
              <a:t>是由美国国家超级计算应用中心（</a:t>
            </a:r>
            <a:r>
              <a:rPr lang="en-US" altLang="zh-CN" dirty="0"/>
              <a:t>NCSA</a:t>
            </a:r>
            <a:r>
              <a:rPr lang="zh-CN" altLang="en-US" dirty="0"/>
              <a:t>）创建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68" y="3685101"/>
            <a:ext cx="6735115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64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建立</a:t>
            </a:r>
            <a:r>
              <a:rPr lang="en-US" altLang="zh-CN" dirty="0" smtClean="0"/>
              <a:t>hdf5</a:t>
            </a:r>
            <a:r>
              <a:rPr lang="zh-CN" altLang="en-US" dirty="0" smtClean="0"/>
              <a:t>数据集</a:t>
            </a:r>
            <a:r>
              <a:rPr lang="en-US" altLang="zh-CN" dirty="0" smtClean="0"/>
              <a:t>-</a:t>
            </a:r>
            <a:r>
              <a:rPr lang="zh-CN" altLang="en-US" dirty="0" smtClean="0"/>
              <a:t>根文件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0927" y="1927479"/>
            <a:ext cx="3409950" cy="41814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42563" y="3833550"/>
            <a:ext cx="31130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build_hdf5_image_dataset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8200" y="2917164"/>
            <a:ext cx="33217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tflearn库中的函数：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2240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Padding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69" y="1825623"/>
            <a:ext cx="5252331" cy="25450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3"/>
            <a:ext cx="5763799" cy="276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4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Strided</a:t>
            </a:r>
            <a:r>
              <a:rPr lang="en-US" altLang="zh-CN" dirty="0" smtClean="0"/>
              <a:t> Convolution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196" y="2059068"/>
            <a:ext cx="3886200" cy="4152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167" y="1935243"/>
            <a:ext cx="41433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61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Polling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9515"/>
            <a:ext cx="99564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07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CNN</a:t>
            </a:r>
            <a:r>
              <a:rPr lang="zh-CN" altLang="en-US" dirty="0" smtClean="0"/>
              <a:t>基本组成</a:t>
            </a:r>
            <a:r>
              <a:rPr lang="en-US" altLang="zh-CN" dirty="0" smtClean="0"/>
              <a:t>-LeNet-5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300" y="2019919"/>
            <a:ext cx="102679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95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7992" y="372605"/>
            <a:ext cx="10515600" cy="6278715"/>
          </a:xfrm>
        </p:spPr>
        <p:txBody>
          <a:bodyPr/>
          <a:lstStyle/>
          <a:p>
            <a:r>
              <a:rPr lang="zh-CN" altLang="en-US" dirty="0" smtClean="0"/>
              <a:t>输入：</a:t>
            </a:r>
            <a:r>
              <a:rPr lang="en-US" altLang="zh-CN" dirty="0" smtClean="0"/>
              <a:t>32</a:t>
            </a:r>
            <a:r>
              <a:rPr lang="zh-CN" altLang="en-US" dirty="0" smtClean="0"/>
              <a:t>*</a:t>
            </a:r>
            <a:r>
              <a:rPr lang="en-US" altLang="zh-CN" dirty="0" smtClean="0"/>
              <a:t>32</a:t>
            </a:r>
            <a:r>
              <a:rPr lang="zh-CN" altLang="en-US" dirty="0" smtClean="0"/>
              <a:t>的手写体图片</a:t>
            </a:r>
            <a:endParaRPr lang="en-US" altLang="zh-CN" dirty="0" smtClean="0"/>
          </a:p>
          <a:p>
            <a:r>
              <a:rPr lang="zh-CN" altLang="en-US" dirty="0" smtClean="0"/>
              <a:t>输出：分类结果，</a:t>
            </a:r>
            <a:r>
              <a:rPr lang="en-US" altLang="zh-CN" dirty="0" smtClean="0"/>
              <a:t>0-9</a:t>
            </a:r>
            <a:r>
              <a:rPr lang="zh-CN" altLang="en-US" dirty="0" smtClean="0"/>
              <a:t>之间的一个数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C1</a:t>
            </a:r>
            <a:r>
              <a:rPr lang="zh-CN" altLang="en-US" dirty="0" smtClean="0"/>
              <a:t>层：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个特征卷积核，卷积核大小</a:t>
            </a:r>
            <a:r>
              <a:rPr lang="en-US" altLang="zh-CN" dirty="0" smtClean="0"/>
              <a:t>5</a:t>
            </a:r>
            <a:r>
              <a:rPr lang="zh-CN" altLang="en-US" dirty="0" smtClean="0"/>
              <a:t>*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，得到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个特征图，每个特征图的大小（</a:t>
            </a:r>
            <a:r>
              <a:rPr lang="en-US" altLang="zh-CN" dirty="0" smtClean="0"/>
              <a:t>32-5+1=28</a:t>
            </a:r>
            <a:r>
              <a:rPr lang="zh-CN" altLang="en-US" dirty="0" smtClean="0"/>
              <a:t>），也就是神经元个数为</a:t>
            </a:r>
            <a:r>
              <a:rPr lang="en-US" altLang="zh-CN" dirty="0" smtClean="0"/>
              <a:t>28</a:t>
            </a:r>
            <a:r>
              <a:rPr lang="zh-CN" altLang="en-US" dirty="0" smtClean="0"/>
              <a:t>*</a:t>
            </a:r>
            <a:r>
              <a:rPr lang="en-US" altLang="zh-CN" dirty="0" smtClean="0"/>
              <a:t>28</a:t>
            </a:r>
            <a:r>
              <a:rPr lang="zh-CN" altLang="en-US" dirty="0" smtClean="0"/>
              <a:t>*</a:t>
            </a:r>
            <a:r>
              <a:rPr lang="en-US" altLang="zh-CN" dirty="0" smtClean="0"/>
              <a:t>6=784, </a:t>
            </a:r>
            <a:r>
              <a:rPr lang="zh-CN" altLang="en-US" dirty="0"/>
              <a:t>一个特征</a:t>
            </a:r>
            <a:r>
              <a:rPr lang="zh-CN" altLang="en-US" dirty="0" smtClean="0"/>
              <a:t>图有</a:t>
            </a:r>
            <a:r>
              <a:rPr lang="en-US" altLang="zh-CN" dirty="0" smtClean="0"/>
              <a:t>25</a:t>
            </a:r>
            <a:r>
              <a:rPr lang="zh-CN" altLang="en-US" dirty="0" smtClean="0"/>
              <a:t>个参数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S2</a:t>
            </a:r>
            <a:r>
              <a:rPr lang="zh-CN" altLang="en-US" dirty="0" smtClean="0"/>
              <a:t>层：下采样层，也就是使用最大池化进行下采样，池化的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，选择</a:t>
            </a:r>
            <a:r>
              <a:rPr lang="en-US" altLang="zh-CN" dirty="0" smtClean="0"/>
              <a:t>2</a:t>
            </a:r>
            <a:r>
              <a:rPr lang="zh-CN" altLang="en-US" dirty="0" smtClean="0"/>
              <a:t>*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，对于</a:t>
            </a:r>
            <a:r>
              <a:rPr lang="en-US" altLang="zh-CN" dirty="0" smtClean="0"/>
              <a:t>C1</a:t>
            </a:r>
            <a:r>
              <a:rPr lang="zh-CN" altLang="en-US" dirty="0" smtClean="0"/>
              <a:t>层</a:t>
            </a:r>
            <a:r>
              <a:rPr lang="en-US" altLang="zh-CN" dirty="0" smtClean="0"/>
              <a:t>28</a:t>
            </a:r>
            <a:r>
              <a:rPr lang="zh-CN" altLang="en-US" dirty="0" smtClean="0"/>
              <a:t>*</a:t>
            </a:r>
            <a:r>
              <a:rPr lang="en-US" altLang="zh-CN" dirty="0" smtClean="0"/>
              <a:t>28</a:t>
            </a:r>
            <a:r>
              <a:rPr lang="zh-CN" altLang="en-US" dirty="0" smtClean="0"/>
              <a:t>的图片，得到</a:t>
            </a:r>
            <a:r>
              <a:rPr lang="en-US" altLang="zh-CN" dirty="0" smtClean="0"/>
              <a:t>14</a:t>
            </a:r>
            <a:r>
              <a:rPr lang="zh-CN" altLang="en-US" dirty="0" smtClean="0"/>
              <a:t>*</a:t>
            </a:r>
            <a:r>
              <a:rPr lang="en-US" altLang="zh-CN" dirty="0" smtClean="0"/>
              <a:t>14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C3</a:t>
            </a:r>
            <a:r>
              <a:rPr lang="zh-CN" altLang="en-US" dirty="0" smtClean="0"/>
              <a:t>层：</a:t>
            </a:r>
            <a:r>
              <a:rPr lang="en-US" altLang="zh-CN" dirty="0" smtClean="0"/>
              <a:t>16</a:t>
            </a:r>
            <a:r>
              <a:rPr lang="zh-CN" altLang="en-US" dirty="0" smtClean="0"/>
              <a:t>个特征图，卷积核为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*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，得到</a:t>
            </a:r>
            <a:r>
              <a:rPr lang="en-US" altLang="zh-CN" dirty="0" smtClean="0"/>
              <a:t>10</a:t>
            </a:r>
            <a:r>
              <a:rPr lang="zh-CN" altLang="en-US" dirty="0" smtClean="0"/>
              <a:t>*</a:t>
            </a:r>
            <a:r>
              <a:rPr lang="en-US" altLang="zh-CN" dirty="0" smtClean="0"/>
              <a:t>10</a:t>
            </a:r>
            <a:r>
              <a:rPr lang="zh-CN" altLang="en-US" dirty="0" smtClean="0"/>
              <a:t>特征图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5831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S4</a:t>
            </a:r>
            <a:r>
              <a:rPr lang="zh-CN" altLang="en-US" dirty="0" smtClean="0"/>
              <a:t>：再进行一次池化，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*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16</a:t>
            </a:r>
            <a:r>
              <a:rPr lang="zh-CN" altLang="en-US" dirty="0" smtClean="0"/>
              <a:t>*</a:t>
            </a:r>
            <a:r>
              <a:rPr lang="en-US" altLang="zh-CN" dirty="0" smtClean="0"/>
              <a:t>5</a:t>
            </a:r>
            <a:r>
              <a:rPr lang="zh-CN" altLang="en-US" dirty="0" smtClean="0"/>
              <a:t>*</a:t>
            </a:r>
            <a:r>
              <a:rPr lang="en-US" altLang="zh-CN" dirty="0" smtClean="0"/>
              <a:t>5</a:t>
            </a:r>
            <a:r>
              <a:rPr lang="zh-CN" altLang="en-US" dirty="0" smtClean="0"/>
              <a:t>特征图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F6</a:t>
            </a:r>
            <a:r>
              <a:rPr lang="zh-CN" altLang="en-US" dirty="0" smtClean="0"/>
              <a:t>：全连接层，</a:t>
            </a:r>
            <a:r>
              <a:rPr lang="en-US" altLang="zh-CN" dirty="0" smtClean="0"/>
              <a:t>120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F7</a:t>
            </a:r>
            <a:r>
              <a:rPr lang="zh-CN" altLang="en-US" dirty="0" smtClean="0"/>
              <a:t>：全连接层，</a:t>
            </a:r>
            <a:r>
              <a:rPr lang="en-US" altLang="zh-CN" dirty="0" smtClean="0"/>
              <a:t>84</a:t>
            </a:r>
            <a:r>
              <a:rPr lang="zh-CN" altLang="en-US" dirty="0" smtClean="0"/>
              <a:t>个特征，用这</a:t>
            </a:r>
            <a:r>
              <a:rPr lang="en-US" altLang="zh-CN" dirty="0" smtClean="0"/>
              <a:t>84</a:t>
            </a:r>
            <a:r>
              <a:rPr lang="zh-CN" altLang="en-US" dirty="0" smtClean="0"/>
              <a:t>个特征去做输出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5272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</TotalTime>
  <Words>259</Words>
  <Application>Microsoft Office PowerPoint</Application>
  <PresentationFormat>宽屏</PresentationFormat>
  <Paragraphs>34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8.29 meeting</vt:lpstr>
      <vt:lpstr>hdf5文件</vt:lpstr>
      <vt:lpstr>建立hdf5数据集-根文件</vt:lpstr>
      <vt:lpstr>Padding</vt:lpstr>
      <vt:lpstr>Strided Convolution</vt:lpstr>
      <vt:lpstr>Polling</vt:lpstr>
      <vt:lpstr>CNN基本组成-LeNet-5</vt:lpstr>
      <vt:lpstr>PowerPoint 演示文稿</vt:lpstr>
      <vt:lpstr>PowerPoint 演示文稿</vt:lpstr>
      <vt:lpstr>Pooling-最大池化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8.30 meeting</dc:title>
  <dc:creator>Chen Lei</dc:creator>
  <cp:lastModifiedBy>Chen Lei</cp:lastModifiedBy>
  <cp:revision>21</cp:revision>
  <dcterms:created xsi:type="dcterms:W3CDTF">2018-08-21T23:47:50Z</dcterms:created>
  <dcterms:modified xsi:type="dcterms:W3CDTF">2018-08-30T00:18:38Z</dcterms:modified>
</cp:coreProperties>
</file>