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86FE-BD80-46B8-BF98-635BDCC0428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23B0-E595-4BDE-A0A9-E80D620D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1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86FE-BD80-46B8-BF98-635BDCC0428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23B0-E595-4BDE-A0A9-E80D620D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9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86FE-BD80-46B8-BF98-635BDCC0428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23B0-E595-4BDE-A0A9-E80D620D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6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86FE-BD80-46B8-BF98-635BDCC0428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23B0-E595-4BDE-A0A9-E80D620D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4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86FE-BD80-46B8-BF98-635BDCC0428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23B0-E595-4BDE-A0A9-E80D620D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86FE-BD80-46B8-BF98-635BDCC0428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23B0-E595-4BDE-A0A9-E80D620D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4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86FE-BD80-46B8-BF98-635BDCC0428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23B0-E595-4BDE-A0A9-E80D620D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4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86FE-BD80-46B8-BF98-635BDCC0428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23B0-E595-4BDE-A0A9-E80D620D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4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86FE-BD80-46B8-BF98-635BDCC0428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23B0-E595-4BDE-A0A9-E80D620D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0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86FE-BD80-46B8-BF98-635BDCC0428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23B0-E595-4BDE-A0A9-E80D620D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1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86FE-BD80-46B8-BF98-635BDCC0428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23B0-E595-4BDE-A0A9-E80D620D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5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86FE-BD80-46B8-BF98-635BDCC04285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23B0-E595-4BDE-A0A9-E80D620D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9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9.13 meeting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1721" y="4164100"/>
            <a:ext cx="9144000" cy="475012"/>
          </a:xfrm>
        </p:spPr>
        <p:txBody>
          <a:bodyPr/>
          <a:lstStyle/>
          <a:p>
            <a:r>
              <a:rPr lang="en-US" altLang="zh-CN" dirty="0" smtClean="0"/>
              <a:t>Chen Lei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0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73" y="430832"/>
            <a:ext cx="4700282" cy="299930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9" y="3333424"/>
            <a:ext cx="4386200" cy="30589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9" y="430832"/>
            <a:ext cx="4386200" cy="29993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35" y="3430136"/>
            <a:ext cx="463752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9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Tensorboard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background:</a:t>
            </a:r>
          </a:p>
          <a:p>
            <a:pPr marL="0" indent="0">
              <a:buNone/>
            </a:pPr>
            <a:r>
              <a:rPr lang="zh-CN" altLang="en-US" dirty="0"/>
              <a:t>在复杂</a:t>
            </a:r>
            <a:r>
              <a:rPr lang="zh-CN" altLang="en-US" dirty="0" smtClean="0"/>
              <a:t>的问题中，网络往往都是很复杂的。为了方便调试参数以及调整网络结构，需要将计算图可视化出来，以便能够更好地进一步决策。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提供</a:t>
            </a:r>
            <a:r>
              <a:rPr lang="zh-CN" altLang="en-US" dirty="0" smtClean="0"/>
              <a:t>了一个</a:t>
            </a:r>
            <a:r>
              <a:rPr lang="en-US" altLang="zh-CN" dirty="0" err="1" smtClean="0"/>
              <a:t>Tensorboard</a:t>
            </a:r>
            <a:r>
              <a:rPr lang="zh-CN" altLang="en-US" dirty="0" smtClean="0"/>
              <a:t>工具，可以满足可视化的需求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66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71" y="289968"/>
            <a:ext cx="7759942" cy="6293251"/>
          </a:xfrm>
        </p:spPr>
      </p:pic>
    </p:spTree>
    <p:extLst>
      <p:ext uri="{BB962C8B-B14F-4D97-AF65-F5344CB8AC3E}">
        <p14:creationId xmlns:p14="http://schemas.microsoft.com/office/powerpoint/2010/main" val="117087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4" y="399497"/>
            <a:ext cx="8340692" cy="4351338"/>
          </a:xfrm>
        </p:spPr>
      </p:pic>
      <p:sp>
        <p:nvSpPr>
          <p:cNvPr id="5" name="矩形 4"/>
          <p:cNvSpPr/>
          <p:nvPr/>
        </p:nvSpPr>
        <p:spPr>
          <a:xfrm>
            <a:off x="456692" y="5093702"/>
            <a:ext cx="8627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图表上的每一行表示某个百分位数的数据分布随时间变化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: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，一共九条。最下方线显示最小值如何随时间变化，从上到下的几条线分别是 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[maximum, </a:t>
            </a:r>
            <a:r>
              <a:rPr lang="el-GR" altLang="zh-CN" dirty="0">
                <a:solidFill>
                  <a:srgbClr val="4F4F4F"/>
                </a:solidFill>
                <a:latin typeface="-apple-system"/>
              </a:rPr>
              <a:t>μ+1.5σ, μ+σ, μ+0.5σ, μ, μ-0.5σ, μ-σ, μ-1.5σ, 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minimum]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[maximum, 93%, 84%, 69%, 50%, 31%, 16%, 7%, minimum]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37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6" y="290440"/>
            <a:ext cx="8221660" cy="4351338"/>
          </a:xfrm>
        </p:spPr>
      </p:pic>
      <p:sp>
        <p:nvSpPr>
          <p:cNvPr id="5" name="矩形 4"/>
          <p:cNvSpPr/>
          <p:nvPr/>
        </p:nvSpPr>
        <p:spPr>
          <a:xfrm>
            <a:off x="852656" y="5211309"/>
            <a:ext cx="9339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4F4F4F"/>
                </a:solidFill>
                <a:latin typeface="-apple-system"/>
              </a:rPr>
              <a:t>横轴：变量的</a:t>
            </a:r>
            <a:r>
              <a:rPr lang="en-US" altLang="zh-CN" smtClean="0">
                <a:solidFill>
                  <a:srgbClr val="4F4F4F"/>
                </a:solidFill>
                <a:latin typeface="-apple-system"/>
              </a:rPr>
              <a:t>value</a:t>
            </a:r>
            <a:r>
              <a:rPr lang="zh-CN" altLang="en-US" smtClean="0">
                <a:solidFill>
                  <a:srgbClr val="4F4F4F"/>
                </a:solidFill>
                <a:latin typeface="-apple-system"/>
              </a:rPr>
              <a:t>值，符合某个分布的（</a:t>
            </a:r>
            <a:r>
              <a:rPr lang="en-US" altLang="zh-CN" smtClean="0">
                <a:solidFill>
                  <a:srgbClr val="4F4F4F"/>
                </a:solidFill>
                <a:latin typeface="-apple-system"/>
              </a:rPr>
              <a:t>eg</a:t>
            </a:r>
            <a:r>
              <a:rPr lang="zh-CN" altLang="en-US" smtClean="0">
                <a:solidFill>
                  <a:srgbClr val="4F4F4F"/>
                </a:solidFill>
                <a:latin typeface="-apple-system"/>
              </a:rPr>
              <a:t>正态） 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>
                <a:solidFill>
                  <a:srgbClr val="4F4F4F"/>
                </a:solidFill>
                <a:latin typeface="-apple-system"/>
              </a:rPr>
              <a:t>纵轴：从上到下训练</a:t>
            </a:r>
            <a:r>
              <a:rPr lang="en-US" altLang="zh-CN" smtClean="0">
                <a:solidFill>
                  <a:srgbClr val="4F4F4F"/>
                </a:solidFill>
                <a:latin typeface="-apple-system"/>
              </a:rPr>
              <a:t>step 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>
                <a:solidFill>
                  <a:srgbClr val="4F4F4F"/>
                </a:solidFill>
                <a:latin typeface="-apple-system"/>
              </a:rPr>
              <a:t>鼠标停在图片会显示数量（这个变量有多少次（约）等于这个</a:t>
            </a:r>
            <a:r>
              <a:rPr lang="en-US" altLang="zh-CN" smtClean="0">
                <a:solidFill>
                  <a:srgbClr val="4F4F4F"/>
                </a:solidFill>
                <a:latin typeface="-apple-system"/>
              </a:rPr>
              <a:t>value)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2656" y="6134639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SC"/>
              </a:rPr>
              <a:t>在</a:t>
            </a:r>
            <a:r>
              <a:rPr lang="en-US" altLang="zh-CN" dirty="0">
                <a:solidFill>
                  <a:srgbClr val="333333"/>
                </a:solidFill>
                <a:latin typeface="PingFangSC"/>
              </a:rPr>
              <a:t>step xxx1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时，有</a:t>
            </a:r>
            <a:r>
              <a:rPr lang="en-US" altLang="zh-CN" dirty="0">
                <a:solidFill>
                  <a:srgbClr val="333333"/>
                </a:solidFill>
                <a:latin typeface="PingFangSC"/>
              </a:rPr>
              <a:t>xxx2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个元素的值（约等于）</a:t>
            </a:r>
            <a:r>
              <a:rPr lang="en-US" altLang="zh-CN" dirty="0">
                <a:solidFill>
                  <a:srgbClr val="333333"/>
                </a:solidFill>
                <a:latin typeface="PingFangSC"/>
              </a:rPr>
              <a:t>xxx3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7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33" y="340773"/>
            <a:ext cx="8818279" cy="4734566"/>
          </a:xfrm>
        </p:spPr>
      </p:pic>
      <p:sp>
        <p:nvSpPr>
          <p:cNvPr id="5" name="矩形 4"/>
          <p:cNvSpPr/>
          <p:nvPr/>
        </p:nvSpPr>
        <p:spPr>
          <a:xfrm>
            <a:off x="1307232" y="5496697"/>
            <a:ext cx="6309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可以看到在第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393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步时，以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4.91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为中心的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bin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中有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161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个元素．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9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test_train_split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candidates=</a:t>
            </a:r>
            <a:r>
              <a:rPr lang="en-US" altLang="zh-CN" dirty="0" err="1" smtClean="0"/>
              <a:t>pd.read_csv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candidates_file</a:t>
            </a:r>
            <a:r>
              <a:rPr lang="en-US" altLang="zh-CN" dirty="0" smtClean="0"/>
              <a:t>) 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positive=candidates[candidates[‘class’]==1].index</a:t>
            </a:r>
          </a:p>
          <a:p>
            <a:r>
              <a:rPr lang="en-US" altLang="zh-CN" dirty="0" smtClean="0"/>
              <a:t>negatives=</a:t>
            </a:r>
            <a:r>
              <a:rPr lang="en-US" altLang="zh-CN" dirty="0" err="1" smtClean="0"/>
              <a:t>candidaes</a:t>
            </a:r>
            <a:r>
              <a:rPr lang="en-US" altLang="zh-CN" dirty="0" smtClean="0"/>
              <a:t>[candidates[‘class’==0].index </a:t>
            </a:r>
            <a:r>
              <a:rPr lang="zh-CN" altLang="en-US" dirty="0" smtClean="0"/>
              <a:t>分别读取正负分类的</a:t>
            </a:r>
            <a:r>
              <a:rPr lang="en-US" altLang="zh-CN" dirty="0" smtClean="0"/>
              <a:t>index</a:t>
            </a:r>
          </a:p>
          <a:p>
            <a:r>
              <a:rPr lang="en-US" altLang="zh-CN" dirty="0" err="1" smtClean="0"/>
              <a:t>np.random.seed</a:t>
            </a:r>
            <a:r>
              <a:rPr lang="en-US" altLang="zh-CN" dirty="0" smtClean="0"/>
              <a:t>(40)</a:t>
            </a:r>
            <a:r>
              <a:rPr lang="zh-CN" altLang="en-US" dirty="0" smtClean="0"/>
              <a:t>生成随机数</a:t>
            </a:r>
            <a:endParaRPr lang="en-US" altLang="zh-CN" dirty="0" smtClean="0"/>
          </a:p>
          <a:p>
            <a:r>
              <a:rPr lang="en-US" altLang="zh-CN" dirty="0" err="1" smtClean="0"/>
              <a:t>negIndexes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np.random.choice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negatives,len</a:t>
            </a:r>
            <a:r>
              <a:rPr lang="en-US" altLang="zh-CN" dirty="0" smtClean="0"/>
              <a:t>(positives)*5, replace=False) </a:t>
            </a:r>
            <a:r>
              <a:rPr lang="zh-CN" altLang="en-US" dirty="0" smtClean="0"/>
              <a:t>阳性的五倍，并且是不重复的抽取</a:t>
            </a:r>
            <a:endParaRPr lang="en-US" altLang="zh-CN" dirty="0" smtClean="0"/>
          </a:p>
          <a:p>
            <a:r>
              <a:rPr lang="en-US" altLang="zh-CN" dirty="0" err="1"/>
              <a:t>train_test_split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, \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test_size</a:t>
            </a:r>
            <a:r>
              <a:rPr lang="en-US" altLang="zh-CN" dirty="0"/>
              <a:t> = 0.20, </a:t>
            </a:r>
            <a:r>
              <a:rPr lang="en-US" altLang="zh-CN" dirty="0" err="1">
                <a:solidFill>
                  <a:srgbClr val="FF0000"/>
                </a:solidFill>
              </a:rPr>
              <a:t>random_state</a:t>
            </a:r>
            <a:r>
              <a:rPr lang="en-US" altLang="zh-CN" dirty="0">
                <a:solidFill>
                  <a:srgbClr val="FF0000"/>
                </a:solidFill>
              </a:rPr>
              <a:t> = 40</a:t>
            </a:r>
            <a:r>
              <a:rPr lang="en-US" altLang="zh-CN" dirty="0" smtClean="0"/>
              <a:t>) </a:t>
            </a:r>
            <a:r>
              <a:rPr lang="zh-CN" altLang="en-US" dirty="0" smtClean="0"/>
              <a:t>根据不同的随机数划分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65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ROC</a:t>
            </a:r>
            <a:r>
              <a:rPr lang="zh-CN" altLang="en-US" dirty="0" smtClean="0"/>
              <a:t>曲线相关定义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529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个二分问题</a:t>
            </a:r>
            <a:r>
              <a:rPr lang="zh-CN" altLang="en-US" dirty="0" smtClean="0"/>
              <a:t>，将</a:t>
            </a:r>
            <a:r>
              <a:rPr lang="zh-CN" altLang="en-US" dirty="0"/>
              <a:t>实例分成正类（</a:t>
            </a:r>
            <a:r>
              <a:rPr lang="en-US" altLang="zh-CN" dirty="0"/>
              <a:t>positive</a:t>
            </a:r>
            <a:r>
              <a:rPr lang="zh-CN" altLang="en-US" dirty="0"/>
              <a:t>）或负类（</a:t>
            </a:r>
            <a:r>
              <a:rPr lang="en-US" altLang="zh-CN" dirty="0"/>
              <a:t>negative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4345"/>
            <a:ext cx="5629275" cy="2152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50269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TPR: </a:t>
            </a:r>
            <a:r>
              <a:rPr lang="en-US" altLang="zh-CN" b="1" dirty="0"/>
              <a:t>TP/(TP+FN)</a:t>
            </a:r>
            <a:r>
              <a:rPr lang="en-US" altLang="zh-CN" dirty="0"/>
              <a:t>,</a:t>
            </a:r>
            <a:r>
              <a:rPr lang="zh-CN" altLang="en-US" dirty="0"/>
              <a:t>代表分类器预测的</a:t>
            </a:r>
            <a:r>
              <a:rPr lang="zh-CN" altLang="en-US" b="1" dirty="0"/>
              <a:t>正类中</a:t>
            </a:r>
            <a:r>
              <a:rPr lang="zh-CN" altLang="en-US" dirty="0"/>
              <a:t>实际正实例占所有正实例的比例。</a:t>
            </a:r>
            <a:r>
              <a:rPr lang="en-US" altLang="zh-CN" dirty="0"/>
              <a:t>Sensitivity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59459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Verdana" panose="020B0604030504040204" pitchFamily="34" charset="0"/>
              </a:rPr>
              <a:t>FPR:</a:t>
            </a:r>
            <a:r>
              <a:rPr lang="zh-CN" altLang="en-US" b="1" dirty="0">
                <a:solidFill>
                  <a:srgbClr val="4F4F4F"/>
                </a:solidFill>
                <a:latin typeface="Verdana" panose="020B0604030504040204" pitchFamily="34" charset="0"/>
              </a:rPr>
              <a:t> </a:t>
            </a:r>
            <a:r>
              <a:rPr lang="en-US" altLang="zh-CN" b="1" dirty="0">
                <a:solidFill>
                  <a:srgbClr val="4F4F4F"/>
                </a:solidFill>
                <a:latin typeface="Verdana" panose="020B0604030504040204" pitchFamily="34" charset="0"/>
              </a:rPr>
              <a:t>FP/(FP+TN)</a:t>
            </a:r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，代表分类器预测的</a:t>
            </a:r>
            <a:r>
              <a:rPr lang="zh-CN" altLang="en-US" b="1" dirty="0">
                <a:solidFill>
                  <a:srgbClr val="4F4F4F"/>
                </a:solidFill>
                <a:latin typeface="Verdana" panose="020B0604030504040204" pitchFamily="34" charset="0"/>
              </a:rPr>
              <a:t>正类中</a:t>
            </a:r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实际负实例占所有负实例的比例。</a:t>
            </a:r>
            <a:r>
              <a:rPr lang="en-US" altLang="zh-CN" dirty="0">
                <a:solidFill>
                  <a:srgbClr val="4F4F4F"/>
                </a:solidFill>
                <a:latin typeface="Verdana" panose="020B0604030504040204" pitchFamily="34" charset="0"/>
              </a:rPr>
              <a:t>1-Specificity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03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roc</a:t>
            </a:r>
            <a:r>
              <a:rPr lang="zh-CN" altLang="en-US" dirty="0" smtClean="0"/>
              <a:t>曲线绘制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fpr</a:t>
            </a:r>
            <a:r>
              <a:rPr lang="en-US" altLang="zh-CN" dirty="0"/>
              <a:t>, </a:t>
            </a:r>
            <a:r>
              <a:rPr lang="en-US" altLang="zh-CN" dirty="0" err="1"/>
              <a:t>tpr</a:t>
            </a:r>
            <a:r>
              <a:rPr lang="en-US" altLang="zh-CN" dirty="0"/>
              <a:t>, thresholds = </a:t>
            </a:r>
            <a:r>
              <a:rPr lang="en-US" altLang="zh-CN" dirty="0" err="1"/>
              <a:t>roc_curve</a:t>
            </a:r>
            <a:r>
              <a:rPr lang="en-US" altLang="zh-CN" dirty="0"/>
              <a:t>(</a:t>
            </a:r>
            <a:r>
              <a:rPr lang="en-US" altLang="zh-CN" dirty="0" err="1"/>
              <a:t>Y_test_labels</a:t>
            </a:r>
            <a:r>
              <a:rPr lang="en-US" altLang="zh-CN" dirty="0"/>
              <a:t>[:,1], predictions[:,1], </a:t>
            </a:r>
            <a:r>
              <a:rPr lang="en-US" altLang="zh-CN" dirty="0" err="1"/>
              <a:t>pos_label</a:t>
            </a:r>
            <a:r>
              <a:rPr lang="en-US" altLang="zh-CN" dirty="0"/>
              <a:t>=1</a:t>
            </a:r>
            <a:r>
              <a:rPr lang="en-US" altLang="zh-CN" dirty="0" smtClean="0"/>
              <a:t>) </a:t>
            </a:r>
            <a:r>
              <a:rPr lang="zh-CN" altLang="en-US" dirty="0" smtClean="0"/>
              <a:t>标记为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的为正类</a:t>
            </a:r>
            <a:endParaRPr lang="en-US" altLang="zh-CN" dirty="0" smtClean="0"/>
          </a:p>
          <a:p>
            <a:r>
              <a:rPr lang="en-US" altLang="zh-CN" dirty="0" smtClean="0"/>
              <a:t>predictions=[0.7, 0.6, 0.8, 0.9, 0.4, 0.5]</a:t>
            </a:r>
          </a:p>
          <a:p>
            <a:r>
              <a:rPr lang="en-US" altLang="zh-CN" dirty="0" smtClean="0"/>
              <a:t>labels=[1, 0, 1, 1, 1, 0]</a:t>
            </a:r>
          </a:p>
          <a:p>
            <a:r>
              <a:rPr lang="en-US" altLang="zh-CN" dirty="0" smtClean="0"/>
              <a:t>thresholds=[0.9, 0.8, 0.7, 0.6, 0.5, 0.4]</a:t>
            </a:r>
          </a:p>
          <a:p>
            <a:r>
              <a:rPr lang="en-US" altLang="zh-CN" dirty="0" smtClean="0"/>
              <a:t>score=0.9 </a:t>
            </a:r>
            <a:r>
              <a:rPr lang="en-US" altLang="zh-CN" dirty="0" err="1" smtClean="0"/>
              <a:t>ftr</a:t>
            </a:r>
            <a:r>
              <a:rPr lang="en-US" altLang="zh-CN" dirty="0" smtClean="0"/>
              <a:t>=1/4 </a:t>
            </a:r>
            <a:r>
              <a:rPr lang="en-US" altLang="zh-CN" dirty="0" err="1" smtClean="0"/>
              <a:t>tpr</a:t>
            </a:r>
            <a:r>
              <a:rPr lang="en-US" altLang="zh-CN" dirty="0" smtClean="0"/>
              <a:t>=0</a:t>
            </a:r>
          </a:p>
          <a:p>
            <a:r>
              <a:rPr lang="en-US" altLang="zh-CN" dirty="0" smtClean="0"/>
              <a:t>score=0.6 </a:t>
            </a:r>
            <a:r>
              <a:rPr lang="en-US" altLang="zh-CN" dirty="0" err="1" smtClean="0"/>
              <a:t>tpr</a:t>
            </a:r>
            <a:r>
              <a:rPr lang="en-US" altLang="zh-CN" dirty="0" smtClean="0"/>
              <a:t>=3/4 </a:t>
            </a:r>
            <a:r>
              <a:rPr lang="en-US" altLang="zh-CN" dirty="0" err="1" smtClean="0"/>
              <a:t>fpr</a:t>
            </a:r>
            <a:r>
              <a:rPr lang="en-US" altLang="zh-CN" dirty="0" smtClean="0"/>
              <a:t>=1/2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02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331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-apple-system</vt:lpstr>
      <vt:lpstr>PingFangSC</vt:lpstr>
      <vt:lpstr>等线</vt:lpstr>
      <vt:lpstr>等线 Light</vt:lpstr>
      <vt:lpstr>Arial</vt:lpstr>
      <vt:lpstr>Verdana</vt:lpstr>
      <vt:lpstr>Office 主题​​</vt:lpstr>
      <vt:lpstr>9.13 meeting</vt:lpstr>
      <vt:lpstr>Tensorboard</vt:lpstr>
      <vt:lpstr>PowerPoint 演示文稿</vt:lpstr>
      <vt:lpstr>PowerPoint 演示文稿</vt:lpstr>
      <vt:lpstr>PowerPoint 演示文稿</vt:lpstr>
      <vt:lpstr>PowerPoint 演示文稿</vt:lpstr>
      <vt:lpstr>test_train_split()</vt:lpstr>
      <vt:lpstr>ROC曲线相关定义</vt:lpstr>
      <vt:lpstr>roc曲线绘制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9.13 meeting</dc:title>
  <dc:creator>Chen Lei</dc:creator>
  <cp:lastModifiedBy>Chen Lei</cp:lastModifiedBy>
  <cp:revision>13</cp:revision>
  <dcterms:created xsi:type="dcterms:W3CDTF">2018-09-11T22:43:33Z</dcterms:created>
  <dcterms:modified xsi:type="dcterms:W3CDTF">2018-09-19T19:35:45Z</dcterms:modified>
</cp:coreProperties>
</file>