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codej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DA27-6FC3-0440-B71B-8433042A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cap="none" dirty="0">
                <a:latin typeface="Al Tarikh" pitchFamily="2" charset="-78"/>
                <a:cs typeface="Al Tarikh" pitchFamily="2" charset="-78"/>
              </a:rPr>
              <a:t>Python</a:t>
            </a:r>
            <a:r>
              <a:rPr lang="en-US" altLang="zh-Hans" cap="none" dirty="0">
                <a:latin typeface="+mn-lt"/>
              </a:rPr>
              <a:t> is Fast</a:t>
            </a:r>
            <a:br>
              <a:rPr lang="en-US" altLang="zh-Hans" cap="none" dirty="0">
                <a:latin typeface="+mn-lt"/>
              </a:rPr>
            </a:br>
            <a:r>
              <a:rPr lang="en-US" altLang="zh-Hans" cap="none" dirty="0">
                <a:latin typeface="+mn-lt"/>
              </a:rPr>
              <a:t>aspect from coding competitions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FCBDC-718F-F049-950C-05F72F4D3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2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13B-D468-BF49-A0C6-2FD495EF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 To Google Code Jam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D487-C224-B344-B803-E3273BB67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cap="none" dirty="0">
                <a:hlinkClick r:id="rId2"/>
              </a:rPr>
              <a:t>https://code.google.com/codejam</a:t>
            </a:r>
            <a:endParaRPr lang="en-US" cap="none" dirty="0"/>
          </a:p>
          <a:p>
            <a:r>
              <a:rPr lang="en-US" cap="none" dirty="0"/>
              <a:t>Once per year, normally from April to August. Several on-line rounds and one on-site round. $20k prizes.</a:t>
            </a:r>
          </a:p>
          <a:p>
            <a:r>
              <a:rPr lang="en-US" cap="none" dirty="0"/>
              <a:t>Should solve 3 to 5 problems with known-correct solution.</a:t>
            </a:r>
          </a:p>
          <a:p>
            <a:r>
              <a:rPr lang="en-US" cap="none" dirty="0"/>
              <a:t>ALL programming language allowed:</a:t>
            </a:r>
          </a:p>
          <a:p>
            <a:pPr lvl="1"/>
            <a:r>
              <a:rPr lang="en-US" cap="none" dirty="0"/>
              <a:t>Download input, run code on your computer, upload output</a:t>
            </a:r>
          </a:p>
          <a:p>
            <a:r>
              <a:rPr lang="en-US" cap="none" dirty="0"/>
              <a:t>Competition is timeboxed to a few hours, Code runtime to a few minutes.</a:t>
            </a:r>
          </a:p>
          <a:p>
            <a:r>
              <a:rPr lang="en-US" cap="none" dirty="0"/>
              <a:t>A small and a large input datasets with different scores</a:t>
            </a:r>
          </a:p>
          <a:p>
            <a:r>
              <a:rPr lang="en-US" cap="none" dirty="0"/>
              <a:t>Ranking by problem score and submission time</a:t>
            </a:r>
          </a:p>
        </p:txBody>
      </p:sp>
    </p:spTree>
    <p:extLst>
      <p:ext uri="{BB962C8B-B14F-4D97-AF65-F5344CB8AC3E}">
        <p14:creationId xmlns:p14="http://schemas.microsoft.com/office/powerpoint/2010/main" val="136361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9EF-F499-9346-84FC-3F6E4CA8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cap="none" dirty="0"/>
              <a:t>Problem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C96A0-7E0A-2949-A8F4-06C6077EF0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519" y="1293780"/>
            <a:ext cx="10632958" cy="5364758"/>
          </a:xfrm>
        </p:spPr>
      </p:pic>
    </p:spTree>
    <p:extLst>
      <p:ext uri="{BB962C8B-B14F-4D97-AF65-F5344CB8AC3E}">
        <p14:creationId xmlns:p14="http://schemas.microsoft.com/office/powerpoint/2010/main" val="26402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6E3D-E6DC-8E4F-A933-5172949F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61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6C20B-3256-224B-A2C6-01CBEF9335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49037" y="1212966"/>
            <a:ext cx="6118698" cy="564503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59A8CB-535D-494E-A3A5-0A7BD41A3FE9}"/>
              </a:ext>
            </a:extLst>
          </p:cNvPr>
          <p:cNvSpPr/>
          <p:nvPr/>
        </p:nvSpPr>
        <p:spPr>
          <a:xfrm>
            <a:off x="3287949" y="1459149"/>
            <a:ext cx="933855" cy="301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063233-C0AC-F74C-96E2-79DA01F42248}"/>
              </a:ext>
            </a:extLst>
          </p:cNvPr>
          <p:cNvSpPr/>
          <p:nvPr/>
        </p:nvSpPr>
        <p:spPr>
          <a:xfrm>
            <a:off x="3249037" y="2208179"/>
            <a:ext cx="6118698" cy="7587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265B-EF1B-C149-9332-6AAA8936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B48EF-A578-654E-BC04-B1DA6451B7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0404" y="1053729"/>
            <a:ext cx="5591189" cy="5641391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2F4019-0D08-4442-9DEE-2204C3F68507}"/>
              </a:ext>
            </a:extLst>
          </p:cNvPr>
          <p:cNvSpPr/>
          <p:nvPr/>
        </p:nvSpPr>
        <p:spPr>
          <a:xfrm>
            <a:off x="3375498" y="2042809"/>
            <a:ext cx="1984442" cy="710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CCCA-F06B-8E4D-BD46-AA5104D4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</a:t>
            </a:r>
            <a:r>
              <a:rPr lang="en-US" altLang="zh-Hans" cap="none" dirty="0"/>
              <a:t>7</a:t>
            </a:r>
            <a:r>
              <a:rPr lang="zh-Hans" altLang="en-US" cap="none" dirty="0"/>
              <a:t> </a:t>
            </a:r>
            <a:r>
              <a:rPr lang="en-US" altLang="zh-Hans" cap="none" dirty="0"/>
              <a:t>Till</a:t>
            </a:r>
            <a:r>
              <a:rPr lang="zh-Hans" altLang="en-US" cap="none" dirty="0"/>
              <a:t> </a:t>
            </a:r>
            <a:r>
              <a:rPr lang="en-US" altLang="zh-Hans" cap="none" dirty="0"/>
              <a:t>Round</a:t>
            </a:r>
            <a:r>
              <a:rPr lang="zh-Hans" altLang="en-US" cap="none" dirty="0"/>
              <a:t> </a:t>
            </a:r>
            <a:r>
              <a:rPr lang="en-US" altLang="zh-Hans" cap="none" dirty="0"/>
              <a:t>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2E7FDB-E746-6A46-8C01-02046D1270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6262" y="1089231"/>
            <a:ext cx="5019473" cy="5635129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928ABC-0DD6-864B-B5E3-30A1BE0F6FEE}"/>
              </a:ext>
            </a:extLst>
          </p:cNvPr>
          <p:cNvSpPr/>
          <p:nvPr/>
        </p:nvSpPr>
        <p:spPr>
          <a:xfrm>
            <a:off x="3586262" y="2042809"/>
            <a:ext cx="2639440" cy="729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709-F237-E04F-B863-5E7AB518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(1/3)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DA065-E6D4-7A4D-A61A-C59A41F2DC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5943" y="1070797"/>
            <a:ext cx="8240111" cy="5563466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A5C62B-913B-E748-9AFD-465B1C181860}"/>
              </a:ext>
            </a:extLst>
          </p:cNvPr>
          <p:cNvSpPr/>
          <p:nvPr/>
        </p:nvSpPr>
        <p:spPr>
          <a:xfrm>
            <a:off x="8861898" y="2295728"/>
            <a:ext cx="1354156" cy="5642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CF2-8269-544F-A49D-45DB12CC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(2/3)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15789-08C7-D448-B7E5-C154D8FD2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89788" y="1147863"/>
            <a:ext cx="8412421" cy="5626975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F01B3B-0B2D-424F-93A3-F694B8651C25}"/>
              </a:ext>
            </a:extLst>
          </p:cNvPr>
          <p:cNvSpPr/>
          <p:nvPr/>
        </p:nvSpPr>
        <p:spPr>
          <a:xfrm>
            <a:off x="9066179" y="2402732"/>
            <a:ext cx="1215957" cy="544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EB4-E7FF-BF40-9E45-B3F7DF67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(3/3)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5C2CD-66B5-5545-A63E-4D9AAEBC77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7562" y="1070042"/>
            <a:ext cx="8296874" cy="5680954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7A4B38-FE36-974E-BFFA-4FF18E7EF5CB}"/>
              </a:ext>
            </a:extLst>
          </p:cNvPr>
          <p:cNvSpPr/>
          <p:nvPr/>
        </p:nvSpPr>
        <p:spPr>
          <a:xfrm>
            <a:off x="8959174" y="2363821"/>
            <a:ext cx="1215958" cy="50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24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411</TotalTime>
  <Words>132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Al Tarikh</vt:lpstr>
      <vt:lpstr>Arial</vt:lpstr>
      <vt:lpstr>Tw Cen MT</vt:lpstr>
      <vt:lpstr>Droplet</vt:lpstr>
      <vt:lpstr>Python is Fast aspect from coding competitions</vt:lpstr>
      <vt:lpstr>Intro To Google Code Jam </vt:lpstr>
      <vt:lpstr>Problem Demo</vt:lpstr>
      <vt:lpstr>Language Distribution In 2015</vt:lpstr>
      <vt:lpstr>Language Distribution In 2016</vt:lpstr>
      <vt:lpstr>Language Distribution In 2017 Till Round 2</vt:lpstr>
      <vt:lpstr>Python Wins Competition (1/3)</vt:lpstr>
      <vt:lpstr>Python Wins Competition (2/3)</vt:lpstr>
      <vt:lpstr>Python Wins Competition (3/3)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is Fast aspect from coding competitions</dc:title>
  <dc:creator>maverickcc 陈</dc:creator>
  <cp:lastModifiedBy>maverickcc 陈</cp:lastModifiedBy>
  <cp:revision>10</cp:revision>
  <dcterms:created xsi:type="dcterms:W3CDTF">2018-05-02T03:47:59Z</dcterms:created>
  <dcterms:modified xsi:type="dcterms:W3CDTF">2018-05-02T10:39:33Z</dcterms:modified>
</cp:coreProperties>
</file>