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22.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19.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_rels/notesSlide22.xml.rels" ContentType="application/vnd.openxmlformats-package.relationships+xml"/>
  <Override PartName="/ppt/notesSlides/_rels/notesSlide21.xml.rels" ContentType="application/vnd.openxmlformats-package.relationships+xml"/>
  <Override PartName="/ppt/notesSlides/_rels/notesSlide19.xml.rels" ContentType="application/vnd.openxmlformats-package.relationships+xml"/>
  <Override PartName="/ppt/notesSlides/_rels/notesSlide18.xml.rels" ContentType="application/vnd.openxmlformats-package.relationships+xml"/>
  <Override PartName="/ppt/notesSlides/_rels/notesSlide17.xml.rels" ContentType="application/vnd.openxmlformats-package.relationships+xml"/>
  <Override PartName="/ppt/notesSlides/_rels/notesSlide16.xml.rels" ContentType="application/vnd.openxmlformats-package.relationships+xml"/>
  <Override PartName="/ppt/notesSlides/_rels/notesSlide15.xml.rels" ContentType="application/vnd.openxmlformats-package.relationships+xml"/>
  <Override PartName="/ppt/notesSlides/_rels/notesSlide13.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7.xml.rels" ContentType="application/vnd.openxmlformats-package.relationships+xml"/>
  <Override PartName="/ppt/notesSlides/_rels/notesSlide12.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0.png" ContentType="image/png"/>
  <Override PartName="/ppt/media/image12.png" ContentType="image/png"/>
  <Override PartName="/ppt/media/image13.png" ContentType="image/png"/>
  <Override PartName="/ppt/media/image14.png" ContentType="image/png"/>
  <Override PartName="/ppt/media/image15.jpeg" ContentType="image/jpeg"/>
  <Override PartName="/ppt/media/image11.jpeg" ContentType="image/jpeg"/>
  <Override PartName="/ppt/media/image16.jpeg" ContentType="image/jpe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sldImg"/>
          </p:nvPr>
        </p:nvSpPr>
        <p:spPr>
          <a:xfrm>
            <a:off x="533520" y="764280"/>
            <a:ext cx="6704640" cy="3771360"/>
          </a:xfrm>
          <a:prstGeom prst="rect">
            <a:avLst/>
          </a:prstGeom>
        </p:spPr>
        <p:txBody>
          <a:bodyPr lIns="0" rIns="0" tIns="0" bIns="0" anchor="ctr"/>
          <a:p>
            <a:r>
              <a:rPr b="0" lang="en-US" sz="1800" spc="-1" strike="noStrike">
                <a:solidFill>
                  <a:srgbClr val="000000"/>
                </a:solidFill>
                <a:latin typeface="Arial"/>
              </a:rPr>
              <a:t>Click to move the slide</a:t>
            </a:r>
            <a:endParaRPr b="0" lang="en-US" sz="1800" spc="-1" strike="noStrike">
              <a:solidFill>
                <a:srgbClr val="000000"/>
              </a:solidFill>
              <a:latin typeface="Arial"/>
            </a:endParaRPr>
          </a:p>
        </p:txBody>
      </p:sp>
      <p:sp>
        <p:nvSpPr>
          <p:cNvPr id="177"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78"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179"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180"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181" name="PlaceHolder 6"/>
          <p:cNvSpPr>
            <a:spLocks noGrp="1"/>
          </p:cNvSpPr>
          <p:nvPr>
            <p:ph type="sldNum"/>
          </p:nvPr>
        </p:nvSpPr>
        <p:spPr>
          <a:xfrm>
            <a:off x="4399200" y="9555480"/>
            <a:ext cx="3372840" cy="502560"/>
          </a:xfrm>
          <a:prstGeom prst="rect">
            <a:avLst/>
          </a:prstGeom>
        </p:spPr>
        <p:txBody>
          <a:bodyPr lIns="0" rIns="0" tIns="0" bIns="0" anchor="b"/>
          <a:p>
            <a:pPr algn="r"/>
            <a:fld id="{14C114D6-AEE7-4167-BD05-6746DA0E60B9}"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sldImg"/>
          </p:nvPr>
        </p:nvSpPr>
        <p:spPr>
          <a:xfrm>
            <a:off x="685800" y="1143000"/>
            <a:ext cx="5486040" cy="3085920"/>
          </a:xfrm>
          <a:prstGeom prst="rect">
            <a:avLst/>
          </a:prstGeom>
        </p:spPr>
      </p:sp>
      <p:sp>
        <p:nvSpPr>
          <p:cNvPr id="307"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308" name="TextShape 3"/>
          <p:cNvSpPr txBox="1"/>
          <p:nvPr/>
        </p:nvSpPr>
        <p:spPr>
          <a:xfrm>
            <a:off x="3884760" y="8685360"/>
            <a:ext cx="2971440" cy="458280"/>
          </a:xfrm>
          <a:prstGeom prst="rect">
            <a:avLst/>
          </a:prstGeom>
          <a:noFill/>
          <a:ln>
            <a:noFill/>
          </a:ln>
        </p:spPr>
        <p:txBody>
          <a:bodyPr anchor="b"/>
          <a:p>
            <a:pPr algn="r">
              <a:lnSpc>
                <a:spcPct val="100000"/>
              </a:lnSpc>
            </a:pPr>
            <a:fld id="{E8986499-8ED6-4623-995E-F0ECA17BFEB8}" type="slidenum">
              <a:rPr b="0" lang="en-US" sz="1200" spc="-1" strike="noStrike">
                <a:latin typeface="Times New Roman"/>
              </a:rPr>
              <a:t>1</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sldImg"/>
          </p:nvPr>
        </p:nvSpPr>
        <p:spPr>
          <a:xfrm>
            <a:off x="685800" y="1143000"/>
            <a:ext cx="5486040" cy="3085920"/>
          </a:xfrm>
          <a:prstGeom prst="rect">
            <a:avLst/>
          </a:prstGeom>
        </p:spPr>
      </p:sp>
      <p:sp>
        <p:nvSpPr>
          <p:cNvPr id="310"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311" name="TextShape 3"/>
          <p:cNvSpPr txBox="1"/>
          <p:nvPr/>
        </p:nvSpPr>
        <p:spPr>
          <a:xfrm>
            <a:off x="3884760" y="8685360"/>
            <a:ext cx="2971440" cy="458280"/>
          </a:xfrm>
          <a:prstGeom prst="rect">
            <a:avLst/>
          </a:prstGeom>
          <a:noFill/>
          <a:ln>
            <a:noFill/>
          </a:ln>
        </p:spPr>
        <p:txBody>
          <a:bodyPr anchor="b"/>
          <a:p>
            <a:pPr algn="r">
              <a:lnSpc>
                <a:spcPct val="100000"/>
              </a:lnSpc>
            </a:pPr>
            <a:fld id="{99A1AC41-67B3-4DB7-9465-984C9D8DCEE9}" type="slidenum">
              <a:rPr b="0" lang="en-US" sz="1200" spc="-1" strike="noStrike">
                <a:latin typeface="Times New Roman"/>
              </a:rPr>
              <a:t>1</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sldImg"/>
          </p:nvPr>
        </p:nvSpPr>
        <p:spPr>
          <a:xfrm>
            <a:off x="685800" y="1143000"/>
            <a:ext cx="5486040" cy="3085920"/>
          </a:xfrm>
          <a:prstGeom prst="rect">
            <a:avLst/>
          </a:prstGeom>
        </p:spPr>
      </p:sp>
      <p:sp>
        <p:nvSpPr>
          <p:cNvPr id="313"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314" name="TextShape 3"/>
          <p:cNvSpPr txBox="1"/>
          <p:nvPr/>
        </p:nvSpPr>
        <p:spPr>
          <a:xfrm>
            <a:off x="3884760" y="8685360"/>
            <a:ext cx="2971440" cy="458280"/>
          </a:xfrm>
          <a:prstGeom prst="rect">
            <a:avLst/>
          </a:prstGeom>
          <a:noFill/>
          <a:ln>
            <a:noFill/>
          </a:ln>
        </p:spPr>
        <p:txBody>
          <a:bodyPr anchor="b"/>
          <a:p>
            <a:pPr algn="r">
              <a:lnSpc>
                <a:spcPct val="100000"/>
              </a:lnSpc>
            </a:pPr>
            <a:fld id="{E7F712AE-9F71-4016-86AD-4BDC55E252AC}" type="slidenum">
              <a:rPr b="0" lang="en-US" sz="1200" spc="-1" strike="noStrike">
                <a:latin typeface="Times New Roman"/>
              </a:rPr>
              <a:t>1</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sldImg"/>
          </p:nvPr>
        </p:nvSpPr>
        <p:spPr>
          <a:xfrm>
            <a:off x="685800" y="1143000"/>
            <a:ext cx="5486040" cy="3085920"/>
          </a:xfrm>
          <a:prstGeom prst="rect">
            <a:avLst/>
          </a:prstGeom>
        </p:spPr>
      </p:sp>
      <p:sp>
        <p:nvSpPr>
          <p:cNvPr id="316"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317" name="TextShape 3"/>
          <p:cNvSpPr txBox="1"/>
          <p:nvPr/>
        </p:nvSpPr>
        <p:spPr>
          <a:xfrm>
            <a:off x="3884760" y="8685360"/>
            <a:ext cx="2971440" cy="458280"/>
          </a:xfrm>
          <a:prstGeom prst="rect">
            <a:avLst/>
          </a:prstGeom>
          <a:noFill/>
          <a:ln>
            <a:noFill/>
          </a:ln>
        </p:spPr>
        <p:txBody>
          <a:bodyPr anchor="b"/>
          <a:p>
            <a:pPr algn="r">
              <a:lnSpc>
                <a:spcPct val="100000"/>
              </a:lnSpc>
            </a:pPr>
            <a:fld id="{F2BBFCA0-5866-40FA-B705-ECA8332DD03E}" type="slidenum">
              <a:rPr b="0" lang="en-US" sz="1200" spc="-1" strike="noStrike">
                <a:latin typeface="Times New Roman"/>
              </a:rPr>
              <a:t>1</a:t>
            </a:fld>
            <a:endParaRPr b="0" lang="en-US"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sldImg"/>
          </p:nvPr>
        </p:nvSpPr>
        <p:spPr>
          <a:xfrm>
            <a:off x="685800" y="1143000"/>
            <a:ext cx="5486040" cy="3085920"/>
          </a:xfrm>
          <a:prstGeom prst="rect">
            <a:avLst/>
          </a:prstGeom>
        </p:spPr>
      </p:sp>
      <p:sp>
        <p:nvSpPr>
          <p:cNvPr id="319"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320" name="TextShape 3"/>
          <p:cNvSpPr txBox="1"/>
          <p:nvPr/>
        </p:nvSpPr>
        <p:spPr>
          <a:xfrm>
            <a:off x="3884760" y="8685360"/>
            <a:ext cx="2971440" cy="458280"/>
          </a:xfrm>
          <a:prstGeom prst="rect">
            <a:avLst/>
          </a:prstGeom>
          <a:noFill/>
          <a:ln>
            <a:noFill/>
          </a:ln>
        </p:spPr>
        <p:txBody>
          <a:bodyPr anchor="b"/>
          <a:p>
            <a:pPr algn="r">
              <a:lnSpc>
                <a:spcPct val="100000"/>
              </a:lnSpc>
            </a:pPr>
            <a:fld id="{EDB50F81-9175-4FA5-9D54-E2F0B3FA17B1}" type="slidenum">
              <a:rPr b="0" lang="en-US" sz="1200" spc="-1" strike="noStrike">
                <a:latin typeface="Times New Roman"/>
              </a:rPr>
              <a:t>1</a:t>
            </a:fld>
            <a:endParaRPr b="0" lang="en-US"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type="sldImg"/>
          </p:nvPr>
        </p:nvSpPr>
        <p:spPr>
          <a:xfrm>
            <a:off x="685800" y="1143000"/>
            <a:ext cx="5486040" cy="3085920"/>
          </a:xfrm>
          <a:prstGeom prst="rect">
            <a:avLst/>
          </a:prstGeom>
        </p:spPr>
      </p:sp>
      <p:sp>
        <p:nvSpPr>
          <p:cNvPr id="322"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US" sz="1200" spc="-1" strike="noStrike">
                <a:latin typeface="Arial"/>
              </a:rPr>
              <a:t>(constrain flow to route at most one path)</a:t>
            </a:r>
            <a:endParaRPr b="0" lang="en-US" sz="1200" spc="-1" strike="noStrike">
              <a:latin typeface="Arial"/>
            </a:endParaRPr>
          </a:p>
        </p:txBody>
      </p:sp>
      <p:sp>
        <p:nvSpPr>
          <p:cNvPr id="323" name="TextShape 3"/>
          <p:cNvSpPr txBox="1"/>
          <p:nvPr/>
        </p:nvSpPr>
        <p:spPr>
          <a:xfrm>
            <a:off x="3884760" y="8685360"/>
            <a:ext cx="2971440" cy="458280"/>
          </a:xfrm>
          <a:prstGeom prst="rect">
            <a:avLst/>
          </a:prstGeom>
          <a:noFill/>
          <a:ln>
            <a:noFill/>
          </a:ln>
        </p:spPr>
        <p:txBody>
          <a:bodyPr anchor="b"/>
          <a:p>
            <a:pPr algn="r">
              <a:lnSpc>
                <a:spcPct val="100000"/>
              </a:lnSpc>
            </a:pPr>
            <a:fld id="{A7301C2F-C6B1-452F-AE3F-28A8693A9ADB}" type="slidenum">
              <a:rPr b="0" lang="en-US" sz="1200" spc="-1" strike="noStrike">
                <a:latin typeface="Times New Roman"/>
              </a:rPr>
              <a:t>1</a:t>
            </a:fld>
            <a:endParaRPr b="0" lang="en-US"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sldImg"/>
          </p:nvPr>
        </p:nvSpPr>
        <p:spPr>
          <a:xfrm>
            <a:off x="685800" y="1143000"/>
            <a:ext cx="5486040" cy="3085920"/>
          </a:xfrm>
          <a:prstGeom prst="rect">
            <a:avLst/>
          </a:prstGeom>
        </p:spPr>
      </p:sp>
      <p:sp>
        <p:nvSpPr>
          <p:cNvPr id="325"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326" name="TextShape 3"/>
          <p:cNvSpPr txBox="1"/>
          <p:nvPr/>
        </p:nvSpPr>
        <p:spPr>
          <a:xfrm>
            <a:off x="3884760" y="8685360"/>
            <a:ext cx="2971440" cy="458280"/>
          </a:xfrm>
          <a:prstGeom prst="rect">
            <a:avLst/>
          </a:prstGeom>
          <a:noFill/>
          <a:ln>
            <a:noFill/>
          </a:ln>
        </p:spPr>
        <p:txBody>
          <a:bodyPr anchor="b"/>
          <a:p>
            <a:pPr algn="r">
              <a:lnSpc>
                <a:spcPct val="100000"/>
              </a:lnSpc>
            </a:pPr>
            <a:fld id="{E41FB469-FF96-4572-B6DA-21C06730CB03}"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sldImg"/>
          </p:nvPr>
        </p:nvSpPr>
        <p:spPr>
          <a:xfrm>
            <a:off x="685800" y="1143000"/>
            <a:ext cx="5486040" cy="3085920"/>
          </a:xfrm>
          <a:prstGeom prst="rect">
            <a:avLst/>
          </a:prstGeom>
        </p:spPr>
      </p:sp>
      <p:sp>
        <p:nvSpPr>
          <p:cNvPr id="328"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US" sz="2000" spc="-1" strike="noStrike">
                <a:latin typeface="Arial"/>
              </a:rPr>
              <a:t>Because it has relatively the higher probability to became 1</a:t>
            </a:r>
            <a:endParaRPr b="0" lang="en-US" sz="2000" spc="-1" strike="noStrike">
              <a:latin typeface="Arial"/>
            </a:endParaRPr>
          </a:p>
        </p:txBody>
      </p:sp>
      <p:sp>
        <p:nvSpPr>
          <p:cNvPr id="329" name="TextShape 3"/>
          <p:cNvSpPr txBox="1"/>
          <p:nvPr/>
        </p:nvSpPr>
        <p:spPr>
          <a:xfrm>
            <a:off x="3884760" y="8685360"/>
            <a:ext cx="2971440" cy="458280"/>
          </a:xfrm>
          <a:prstGeom prst="rect">
            <a:avLst/>
          </a:prstGeom>
          <a:noFill/>
          <a:ln>
            <a:noFill/>
          </a:ln>
        </p:spPr>
        <p:txBody>
          <a:bodyPr anchor="b"/>
          <a:p>
            <a:pPr algn="r">
              <a:lnSpc>
                <a:spcPct val="100000"/>
              </a:lnSpc>
            </a:pPr>
            <a:fld id="{820D2D7E-EC76-4B7C-9F7D-F8F1AAFB5403}"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PlaceHolder 1"/>
          <p:cNvSpPr>
            <a:spLocks noGrp="1"/>
          </p:cNvSpPr>
          <p:nvPr>
            <p:ph type="sldImg"/>
          </p:nvPr>
        </p:nvSpPr>
        <p:spPr>
          <a:xfrm>
            <a:off x="685800" y="1143000"/>
            <a:ext cx="5486040" cy="3085920"/>
          </a:xfrm>
          <a:prstGeom prst="rect">
            <a:avLst/>
          </a:prstGeom>
        </p:spPr>
      </p:sp>
      <p:sp>
        <p:nvSpPr>
          <p:cNvPr id="331"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332" name="TextShape 3"/>
          <p:cNvSpPr txBox="1"/>
          <p:nvPr/>
        </p:nvSpPr>
        <p:spPr>
          <a:xfrm>
            <a:off x="3884760" y="8685360"/>
            <a:ext cx="2971440" cy="458280"/>
          </a:xfrm>
          <a:prstGeom prst="rect">
            <a:avLst/>
          </a:prstGeom>
          <a:noFill/>
          <a:ln>
            <a:noFill/>
          </a:ln>
        </p:spPr>
        <p:txBody>
          <a:bodyPr anchor="b"/>
          <a:p>
            <a:pPr algn="r">
              <a:lnSpc>
                <a:spcPct val="100000"/>
              </a:lnSpc>
            </a:pPr>
            <a:fld id="{BA405A0F-7935-4E3C-8FFF-65C93CE1A0DD}"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PlaceHolder 1"/>
          <p:cNvSpPr>
            <a:spLocks noGrp="1"/>
          </p:cNvSpPr>
          <p:nvPr>
            <p:ph type="sldImg"/>
          </p:nvPr>
        </p:nvSpPr>
        <p:spPr>
          <a:xfrm>
            <a:off x="685800" y="1143000"/>
            <a:ext cx="5486040" cy="3085920"/>
          </a:xfrm>
          <a:prstGeom prst="rect">
            <a:avLst/>
          </a:prstGeom>
        </p:spPr>
      </p:sp>
      <p:sp>
        <p:nvSpPr>
          <p:cNvPr id="334"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335" name="TextShape 3"/>
          <p:cNvSpPr txBox="1"/>
          <p:nvPr/>
        </p:nvSpPr>
        <p:spPr>
          <a:xfrm>
            <a:off x="3884760" y="8685360"/>
            <a:ext cx="2971440" cy="458280"/>
          </a:xfrm>
          <a:prstGeom prst="rect">
            <a:avLst/>
          </a:prstGeom>
          <a:noFill/>
          <a:ln>
            <a:noFill/>
          </a:ln>
        </p:spPr>
        <p:txBody>
          <a:bodyPr anchor="b"/>
          <a:p>
            <a:pPr algn="r">
              <a:lnSpc>
                <a:spcPct val="100000"/>
              </a:lnSpc>
            </a:pPr>
            <a:fld id="{17A50934-A615-4205-853D-FA5790F33714}"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sldImg"/>
          </p:nvPr>
        </p:nvSpPr>
        <p:spPr>
          <a:xfrm>
            <a:off x="685800" y="1143000"/>
            <a:ext cx="5486040" cy="3085920"/>
          </a:xfrm>
          <a:prstGeom prst="rect">
            <a:avLst/>
          </a:prstGeom>
        </p:spPr>
      </p:sp>
      <p:sp>
        <p:nvSpPr>
          <p:cNvPr id="337"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338" name="TextShape 3"/>
          <p:cNvSpPr txBox="1"/>
          <p:nvPr/>
        </p:nvSpPr>
        <p:spPr>
          <a:xfrm>
            <a:off x="3884760" y="8685360"/>
            <a:ext cx="2971440" cy="458280"/>
          </a:xfrm>
          <a:prstGeom prst="rect">
            <a:avLst/>
          </a:prstGeom>
          <a:noFill/>
          <a:ln>
            <a:noFill/>
          </a:ln>
        </p:spPr>
        <p:txBody>
          <a:bodyPr anchor="b"/>
          <a:p>
            <a:pPr algn="r">
              <a:lnSpc>
                <a:spcPct val="100000"/>
              </a:lnSpc>
            </a:pPr>
            <a:fld id="{A7112990-CE73-4AE0-AA95-88E040390F43}"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sldImg"/>
          </p:nvPr>
        </p:nvSpPr>
        <p:spPr>
          <a:xfrm>
            <a:off x="685800" y="1143000"/>
            <a:ext cx="5486040" cy="3085920"/>
          </a:xfrm>
          <a:prstGeom prst="rect">
            <a:avLst/>
          </a:prstGeom>
        </p:spPr>
      </p:sp>
      <p:sp>
        <p:nvSpPr>
          <p:cNvPr id="298"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299" name="TextShape 3"/>
          <p:cNvSpPr txBox="1"/>
          <p:nvPr/>
        </p:nvSpPr>
        <p:spPr>
          <a:xfrm>
            <a:off x="3884760" y="8685360"/>
            <a:ext cx="2971440" cy="458280"/>
          </a:xfrm>
          <a:prstGeom prst="rect">
            <a:avLst/>
          </a:prstGeom>
          <a:noFill/>
          <a:ln>
            <a:noFill/>
          </a:ln>
        </p:spPr>
        <p:txBody>
          <a:bodyPr anchor="b"/>
          <a:p>
            <a:pPr algn="r">
              <a:lnSpc>
                <a:spcPct val="100000"/>
              </a:lnSpc>
            </a:pPr>
            <a:fld id="{56B49F44-5211-4B02-B128-231C9A400F4A}" type="slidenum">
              <a:rPr b="0" lang="en-US" sz="1200" spc="-1" strike="noStrike">
                <a:latin typeface="Times New Roman"/>
              </a:rPr>
              <a:t>1</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sldImg"/>
          </p:nvPr>
        </p:nvSpPr>
        <p:spPr>
          <a:xfrm>
            <a:off x="685800" y="1143000"/>
            <a:ext cx="5486040" cy="3085920"/>
          </a:xfrm>
          <a:prstGeom prst="rect">
            <a:avLst/>
          </a:prstGeom>
        </p:spPr>
      </p:sp>
      <p:sp>
        <p:nvSpPr>
          <p:cNvPr id="301"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302" name="TextShape 3"/>
          <p:cNvSpPr txBox="1"/>
          <p:nvPr/>
        </p:nvSpPr>
        <p:spPr>
          <a:xfrm>
            <a:off x="3884760" y="8685360"/>
            <a:ext cx="2971440" cy="458280"/>
          </a:xfrm>
          <a:prstGeom prst="rect">
            <a:avLst/>
          </a:prstGeom>
          <a:noFill/>
          <a:ln>
            <a:noFill/>
          </a:ln>
        </p:spPr>
        <p:txBody>
          <a:bodyPr anchor="b"/>
          <a:p>
            <a:pPr algn="r">
              <a:lnSpc>
                <a:spcPct val="100000"/>
              </a:lnSpc>
            </a:pPr>
            <a:fld id="{D95C2026-BCD5-44D7-BD00-7529A4FC3D60}" type="slidenum">
              <a:rPr b="0" lang="en-US" sz="1200" spc="-1" strike="noStrike">
                <a:latin typeface="Times New Roman"/>
              </a:rPr>
              <a:t>1</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sldImg"/>
          </p:nvPr>
        </p:nvSpPr>
        <p:spPr>
          <a:xfrm>
            <a:off x="685800" y="1143000"/>
            <a:ext cx="5486040" cy="3085920"/>
          </a:xfrm>
          <a:prstGeom prst="rect">
            <a:avLst/>
          </a:prstGeom>
        </p:spPr>
      </p:sp>
      <p:sp>
        <p:nvSpPr>
          <p:cNvPr id="304"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305" name="TextShape 3"/>
          <p:cNvSpPr txBox="1"/>
          <p:nvPr/>
        </p:nvSpPr>
        <p:spPr>
          <a:xfrm>
            <a:off x="3884760" y="8685360"/>
            <a:ext cx="2971440" cy="458280"/>
          </a:xfrm>
          <a:prstGeom prst="rect">
            <a:avLst/>
          </a:prstGeom>
          <a:noFill/>
          <a:ln>
            <a:noFill/>
          </a:ln>
        </p:spPr>
        <p:txBody>
          <a:bodyPr anchor="b"/>
          <a:p>
            <a:pPr algn="r">
              <a:lnSpc>
                <a:spcPct val="100000"/>
              </a:lnSpc>
            </a:pPr>
            <a:fld id="{075FEF12-BD72-4EF0-B13B-65743183C6F2}" type="slidenum">
              <a:rPr b="0" lang="en-US" sz="1200" spc="-1" strike="noStrike">
                <a:latin typeface="Times New Roman"/>
              </a:rPr>
              <a:t>1</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28" name="PlaceHolder 2"/>
          <p:cNvSpPr>
            <a:spLocks noGrp="1"/>
          </p:cNvSpPr>
          <p:nvPr>
            <p:ph type="body"/>
          </p:nvPr>
        </p:nvSpPr>
        <p:spPr>
          <a:xfrm>
            <a:off x="668880" y="2111760"/>
            <a:ext cx="508104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29" name="PlaceHolder 3"/>
          <p:cNvSpPr>
            <a:spLocks noGrp="1"/>
          </p:cNvSpPr>
          <p:nvPr>
            <p:ph type="body"/>
          </p:nvPr>
        </p:nvSpPr>
        <p:spPr>
          <a:xfrm>
            <a:off x="668880" y="4291920"/>
            <a:ext cx="5081040" cy="1990800"/>
          </a:xfrm>
          <a:prstGeom prst="rect">
            <a:avLst/>
          </a:prstGeom>
        </p:spPr>
        <p:txBody>
          <a:bodyPr lIns="0" rIns="0" tIns="0" bIns="0">
            <a:normAutofit/>
          </a:bodyPr>
          <a:p>
            <a:endParaRPr b="0" lang="en-US" sz="187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31" name="PlaceHolder 2"/>
          <p:cNvSpPr>
            <a:spLocks noGrp="1"/>
          </p:cNvSpPr>
          <p:nvPr>
            <p:ph type="body"/>
          </p:nvPr>
        </p:nvSpPr>
        <p:spPr>
          <a:xfrm>
            <a:off x="668880" y="2111760"/>
            <a:ext cx="247932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32" name="PlaceHolder 3"/>
          <p:cNvSpPr>
            <a:spLocks noGrp="1"/>
          </p:cNvSpPr>
          <p:nvPr>
            <p:ph type="body"/>
          </p:nvPr>
        </p:nvSpPr>
        <p:spPr>
          <a:xfrm>
            <a:off x="3272400" y="2111760"/>
            <a:ext cx="247932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33" name="PlaceHolder 4"/>
          <p:cNvSpPr>
            <a:spLocks noGrp="1"/>
          </p:cNvSpPr>
          <p:nvPr>
            <p:ph type="body"/>
          </p:nvPr>
        </p:nvSpPr>
        <p:spPr>
          <a:xfrm>
            <a:off x="668880" y="4291920"/>
            <a:ext cx="247932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34" name="PlaceHolder 5"/>
          <p:cNvSpPr>
            <a:spLocks noGrp="1"/>
          </p:cNvSpPr>
          <p:nvPr>
            <p:ph type="body"/>
          </p:nvPr>
        </p:nvSpPr>
        <p:spPr>
          <a:xfrm>
            <a:off x="3272400" y="4291920"/>
            <a:ext cx="2479320" cy="1990800"/>
          </a:xfrm>
          <a:prstGeom prst="rect">
            <a:avLst/>
          </a:prstGeom>
        </p:spPr>
        <p:txBody>
          <a:bodyPr lIns="0" rIns="0" tIns="0" bIns="0">
            <a:normAutofit/>
          </a:bodyPr>
          <a:p>
            <a:endParaRPr b="0" lang="en-US" sz="187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36" name="PlaceHolder 2"/>
          <p:cNvSpPr>
            <a:spLocks noGrp="1"/>
          </p:cNvSpPr>
          <p:nvPr>
            <p:ph type="body"/>
          </p:nvPr>
        </p:nvSpPr>
        <p:spPr>
          <a:xfrm>
            <a:off x="668880" y="2111760"/>
            <a:ext cx="163584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37" name="PlaceHolder 3"/>
          <p:cNvSpPr>
            <a:spLocks noGrp="1"/>
          </p:cNvSpPr>
          <p:nvPr>
            <p:ph type="body"/>
          </p:nvPr>
        </p:nvSpPr>
        <p:spPr>
          <a:xfrm>
            <a:off x="2386800" y="2111760"/>
            <a:ext cx="163584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38" name="PlaceHolder 4"/>
          <p:cNvSpPr>
            <a:spLocks noGrp="1"/>
          </p:cNvSpPr>
          <p:nvPr>
            <p:ph type="body"/>
          </p:nvPr>
        </p:nvSpPr>
        <p:spPr>
          <a:xfrm>
            <a:off x="4105080" y="2111760"/>
            <a:ext cx="163584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39" name="PlaceHolder 5"/>
          <p:cNvSpPr>
            <a:spLocks noGrp="1"/>
          </p:cNvSpPr>
          <p:nvPr>
            <p:ph type="body"/>
          </p:nvPr>
        </p:nvSpPr>
        <p:spPr>
          <a:xfrm>
            <a:off x="668880" y="4291920"/>
            <a:ext cx="163584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40" name="PlaceHolder 6"/>
          <p:cNvSpPr>
            <a:spLocks noGrp="1"/>
          </p:cNvSpPr>
          <p:nvPr>
            <p:ph type="body"/>
          </p:nvPr>
        </p:nvSpPr>
        <p:spPr>
          <a:xfrm>
            <a:off x="2386800" y="4291920"/>
            <a:ext cx="163584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41" name="PlaceHolder 7"/>
          <p:cNvSpPr>
            <a:spLocks noGrp="1"/>
          </p:cNvSpPr>
          <p:nvPr>
            <p:ph type="body"/>
          </p:nvPr>
        </p:nvSpPr>
        <p:spPr>
          <a:xfrm>
            <a:off x="4105080" y="4291920"/>
            <a:ext cx="1635840" cy="1990800"/>
          </a:xfrm>
          <a:prstGeom prst="rect">
            <a:avLst/>
          </a:prstGeom>
        </p:spPr>
        <p:txBody>
          <a:bodyPr lIns="0" rIns="0" tIns="0" bIns="0">
            <a:normAutofit/>
          </a:bodyPr>
          <a:p>
            <a:endParaRPr b="0" lang="en-US" sz="187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51" name="PlaceHolder 2"/>
          <p:cNvSpPr>
            <a:spLocks noGrp="1"/>
          </p:cNvSpPr>
          <p:nvPr>
            <p:ph type="subTitle"/>
          </p:nvPr>
        </p:nvSpPr>
        <p:spPr>
          <a:xfrm>
            <a:off x="668880" y="2111760"/>
            <a:ext cx="5081040" cy="41742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53" name="PlaceHolder 2"/>
          <p:cNvSpPr>
            <a:spLocks noGrp="1"/>
          </p:cNvSpPr>
          <p:nvPr>
            <p:ph type="body"/>
          </p:nvPr>
        </p:nvSpPr>
        <p:spPr>
          <a:xfrm>
            <a:off x="668880" y="2111760"/>
            <a:ext cx="5081040" cy="4174200"/>
          </a:xfrm>
          <a:prstGeom prst="rect">
            <a:avLst/>
          </a:prstGeom>
        </p:spPr>
        <p:txBody>
          <a:bodyPr lIns="0" rIns="0" tIns="0" bIns="0">
            <a:normAutofit/>
          </a:bodyPr>
          <a:p>
            <a:endParaRPr b="0" lang="en-US" sz="187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55" name="PlaceHolder 2"/>
          <p:cNvSpPr>
            <a:spLocks noGrp="1"/>
          </p:cNvSpPr>
          <p:nvPr>
            <p:ph type="body"/>
          </p:nvPr>
        </p:nvSpPr>
        <p:spPr>
          <a:xfrm>
            <a:off x="668880" y="2111760"/>
            <a:ext cx="2479320" cy="4174200"/>
          </a:xfrm>
          <a:prstGeom prst="rect">
            <a:avLst/>
          </a:prstGeom>
        </p:spPr>
        <p:txBody>
          <a:bodyPr lIns="0" rIns="0" tIns="0" bIns="0">
            <a:normAutofit/>
          </a:bodyPr>
          <a:p>
            <a:endParaRPr b="0" lang="en-US" sz="1870" spc="-1" strike="noStrike">
              <a:solidFill>
                <a:srgbClr val="000000"/>
              </a:solidFill>
              <a:latin typeface="Arial"/>
            </a:endParaRPr>
          </a:p>
        </p:txBody>
      </p:sp>
      <p:sp>
        <p:nvSpPr>
          <p:cNvPr id="56" name="PlaceHolder 3"/>
          <p:cNvSpPr>
            <a:spLocks noGrp="1"/>
          </p:cNvSpPr>
          <p:nvPr>
            <p:ph type="body"/>
          </p:nvPr>
        </p:nvSpPr>
        <p:spPr>
          <a:xfrm>
            <a:off x="3272400" y="2111760"/>
            <a:ext cx="2479320" cy="4174200"/>
          </a:xfrm>
          <a:prstGeom prst="rect">
            <a:avLst/>
          </a:prstGeom>
        </p:spPr>
        <p:txBody>
          <a:bodyPr lIns="0" rIns="0" tIns="0" bIns="0">
            <a:normAutofit/>
          </a:bodyPr>
          <a:p>
            <a:endParaRPr b="0" lang="en-US" sz="187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60" name="PlaceHolder 2"/>
          <p:cNvSpPr>
            <a:spLocks noGrp="1"/>
          </p:cNvSpPr>
          <p:nvPr>
            <p:ph type="body"/>
          </p:nvPr>
        </p:nvSpPr>
        <p:spPr>
          <a:xfrm>
            <a:off x="668880" y="2111760"/>
            <a:ext cx="247932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61" name="PlaceHolder 3"/>
          <p:cNvSpPr>
            <a:spLocks noGrp="1"/>
          </p:cNvSpPr>
          <p:nvPr>
            <p:ph type="body"/>
          </p:nvPr>
        </p:nvSpPr>
        <p:spPr>
          <a:xfrm>
            <a:off x="3272400" y="2111760"/>
            <a:ext cx="2479320" cy="4174200"/>
          </a:xfrm>
          <a:prstGeom prst="rect">
            <a:avLst/>
          </a:prstGeom>
        </p:spPr>
        <p:txBody>
          <a:bodyPr lIns="0" rIns="0" tIns="0" bIns="0">
            <a:normAutofit/>
          </a:bodyPr>
          <a:p>
            <a:endParaRPr b="0" lang="en-US" sz="1870" spc="-1" strike="noStrike">
              <a:solidFill>
                <a:srgbClr val="000000"/>
              </a:solidFill>
              <a:latin typeface="Arial"/>
            </a:endParaRPr>
          </a:p>
        </p:txBody>
      </p:sp>
      <p:sp>
        <p:nvSpPr>
          <p:cNvPr id="62" name="PlaceHolder 4"/>
          <p:cNvSpPr>
            <a:spLocks noGrp="1"/>
          </p:cNvSpPr>
          <p:nvPr>
            <p:ph type="body"/>
          </p:nvPr>
        </p:nvSpPr>
        <p:spPr>
          <a:xfrm>
            <a:off x="668880" y="4291920"/>
            <a:ext cx="2479320" cy="1990800"/>
          </a:xfrm>
          <a:prstGeom prst="rect">
            <a:avLst/>
          </a:prstGeom>
        </p:spPr>
        <p:txBody>
          <a:bodyPr lIns="0" rIns="0" tIns="0" bIns="0">
            <a:normAutofit/>
          </a:bodyPr>
          <a:p>
            <a:endParaRPr b="0" lang="en-US" sz="187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7" name="PlaceHolder 2"/>
          <p:cNvSpPr>
            <a:spLocks noGrp="1"/>
          </p:cNvSpPr>
          <p:nvPr>
            <p:ph type="subTitle"/>
          </p:nvPr>
        </p:nvSpPr>
        <p:spPr>
          <a:xfrm>
            <a:off x="668880" y="2111760"/>
            <a:ext cx="5081040" cy="41742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64" name="PlaceHolder 2"/>
          <p:cNvSpPr>
            <a:spLocks noGrp="1"/>
          </p:cNvSpPr>
          <p:nvPr>
            <p:ph type="body"/>
          </p:nvPr>
        </p:nvSpPr>
        <p:spPr>
          <a:xfrm>
            <a:off x="668880" y="2111760"/>
            <a:ext cx="2479320" cy="4174200"/>
          </a:xfrm>
          <a:prstGeom prst="rect">
            <a:avLst/>
          </a:prstGeom>
        </p:spPr>
        <p:txBody>
          <a:bodyPr lIns="0" rIns="0" tIns="0" bIns="0">
            <a:normAutofit/>
          </a:bodyPr>
          <a:p>
            <a:endParaRPr b="0" lang="en-US" sz="1870" spc="-1" strike="noStrike">
              <a:solidFill>
                <a:srgbClr val="000000"/>
              </a:solidFill>
              <a:latin typeface="Arial"/>
            </a:endParaRPr>
          </a:p>
        </p:txBody>
      </p:sp>
      <p:sp>
        <p:nvSpPr>
          <p:cNvPr id="65" name="PlaceHolder 3"/>
          <p:cNvSpPr>
            <a:spLocks noGrp="1"/>
          </p:cNvSpPr>
          <p:nvPr>
            <p:ph type="body"/>
          </p:nvPr>
        </p:nvSpPr>
        <p:spPr>
          <a:xfrm>
            <a:off x="3272400" y="2111760"/>
            <a:ext cx="247932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66" name="PlaceHolder 4"/>
          <p:cNvSpPr>
            <a:spLocks noGrp="1"/>
          </p:cNvSpPr>
          <p:nvPr>
            <p:ph type="body"/>
          </p:nvPr>
        </p:nvSpPr>
        <p:spPr>
          <a:xfrm>
            <a:off x="3272400" y="4291920"/>
            <a:ext cx="2479320" cy="1990800"/>
          </a:xfrm>
          <a:prstGeom prst="rect">
            <a:avLst/>
          </a:prstGeom>
        </p:spPr>
        <p:txBody>
          <a:bodyPr lIns="0" rIns="0" tIns="0" bIns="0">
            <a:normAutofit/>
          </a:bodyPr>
          <a:p>
            <a:endParaRPr b="0" lang="en-US" sz="187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68" name="PlaceHolder 2"/>
          <p:cNvSpPr>
            <a:spLocks noGrp="1"/>
          </p:cNvSpPr>
          <p:nvPr>
            <p:ph type="body"/>
          </p:nvPr>
        </p:nvSpPr>
        <p:spPr>
          <a:xfrm>
            <a:off x="668880" y="2111760"/>
            <a:ext cx="247932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69" name="PlaceHolder 3"/>
          <p:cNvSpPr>
            <a:spLocks noGrp="1"/>
          </p:cNvSpPr>
          <p:nvPr>
            <p:ph type="body"/>
          </p:nvPr>
        </p:nvSpPr>
        <p:spPr>
          <a:xfrm>
            <a:off x="3272400" y="2111760"/>
            <a:ext cx="247932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70" name="PlaceHolder 4"/>
          <p:cNvSpPr>
            <a:spLocks noGrp="1"/>
          </p:cNvSpPr>
          <p:nvPr>
            <p:ph type="body"/>
          </p:nvPr>
        </p:nvSpPr>
        <p:spPr>
          <a:xfrm>
            <a:off x="668880" y="4291920"/>
            <a:ext cx="5081040" cy="1990800"/>
          </a:xfrm>
          <a:prstGeom prst="rect">
            <a:avLst/>
          </a:prstGeom>
        </p:spPr>
        <p:txBody>
          <a:bodyPr lIns="0" rIns="0" tIns="0" bIns="0">
            <a:normAutofit/>
          </a:bodyPr>
          <a:p>
            <a:endParaRPr b="0" lang="en-US" sz="187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72" name="PlaceHolder 2"/>
          <p:cNvSpPr>
            <a:spLocks noGrp="1"/>
          </p:cNvSpPr>
          <p:nvPr>
            <p:ph type="body"/>
          </p:nvPr>
        </p:nvSpPr>
        <p:spPr>
          <a:xfrm>
            <a:off x="668880" y="2111760"/>
            <a:ext cx="508104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73" name="PlaceHolder 3"/>
          <p:cNvSpPr>
            <a:spLocks noGrp="1"/>
          </p:cNvSpPr>
          <p:nvPr>
            <p:ph type="body"/>
          </p:nvPr>
        </p:nvSpPr>
        <p:spPr>
          <a:xfrm>
            <a:off x="668880" y="4291920"/>
            <a:ext cx="5081040" cy="1990800"/>
          </a:xfrm>
          <a:prstGeom prst="rect">
            <a:avLst/>
          </a:prstGeom>
        </p:spPr>
        <p:txBody>
          <a:bodyPr lIns="0" rIns="0" tIns="0" bIns="0">
            <a:normAutofit/>
          </a:bodyPr>
          <a:p>
            <a:endParaRPr b="0" lang="en-US" sz="187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75" name="PlaceHolder 2"/>
          <p:cNvSpPr>
            <a:spLocks noGrp="1"/>
          </p:cNvSpPr>
          <p:nvPr>
            <p:ph type="body"/>
          </p:nvPr>
        </p:nvSpPr>
        <p:spPr>
          <a:xfrm>
            <a:off x="668880" y="2111760"/>
            <a:ext cx="247932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76" name="PlaceHolder 3"/>
          <p:cNvSpPr>
            <a:spLocks noGrp="1"/>
          </p:cNvSpPr>
          <p:nvPr>
            <p:ph type="body"/>
          </p:nvPr>
        </p:nvSpPr>
        <p:spPr>
          <a:xfrm>
            <a:off x="3272400" y="2111760"/>
            <a:ext cx="247932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77" name="PlaceHolder 4"/>
          <p:cNvSpPr>
            <a:spLocks noGrp="1"/>
          </p:cNvSpPr>
          <p:nvPr>
            <p:ph type="body"/>
          </p:nvPr>
        </p:nvSpPr>
        <p:spPr>
          <a:xfrm>
            <a:off x="668880" y="4291920"/>
            <a:ext cx="247932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78" name="PlaceHolder 5"/>
          <p:cNvSpPr>
            <a:spLocks noGrp="1"/>
          </p:cNvSpPr>
          <p:nvPr>
            <p:ph type="body"/>
          </p:nvPr>
        </p:nvSpPr>
        <p:spPr>
          <a:xfrm>
            <a:off x="3272400" y="4291920"/>
            <a:ext cx="2479320" cy="1990800"/>
          </a:xfrm>
          <a:prstGeom prst="rect">
            <a:avLst/>
          </a:prstGeom>
        </p:spPr>
        <p:txBody>
          <a:bodyPr lIns="0" rIns="0" tIns="0" bIns="0">
            <a:normAutofit/>
          </a:bodyPr>
          <a:p>
            <a:endParaRPr b="0" lang="en-US" sz="187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80" name="PlaceHolder 2"/>
          <p:cNvSpPr>
            <a:spLocks noGrp="1"/>
          </p:cNvSpPr>
          <p:nvPr>
            <p:ph type="body"/>
          </p:nvPr>
        </p:nvSpPr>
        <p:spPr>
          <a:xfrm>
            <a:off x="668880" y="2111760"/>
            <a:ext cx="163584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81" name="PlaceHolder 3"/>
          <p:cNvSpPr>
            <a:spLocks noGrp="1"/>
          </p:cNvSpPr>
          <p:nvPr>
            <p:ph type="body"/>
          </p:nvPr>
        </p:nvSpPr>
        <p:spPr>
          <a:xfrm>
            <a:off x="2386800" y="2111760"/>
            <a:ext cx="163584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82" name="PlaceHolder 4"/>
          <p:cNvSpPr>
            <a:spLocks noGrp="1"/>
          </p:cNvSpPr>
          <p:nvPr>
            <p:ph type="body"/>
          </p:nvPr>
        </p:nvSpPr>
        <p:spPr>
          <a:xfrm>
            <a:off x="4105080" y="2111760"/>
            <a:ext cx="163584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83" name="PlaceHolder 5"/>
          <p:cNvSpPr>
            <a:spLocks noGrp="1"/>
          </p:cNvSpPr>
          <p:nvPr>
            <p:ph type="body"/>
          </p:nvPr>
        </p:nvSpPr>
        <p:spPr>
          <a:xfrm>
            <a:off x="668880" y="4291920"/>
            <a:ext cx="163584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84" name="PlaceHolder 6"/>
          <p:cNvSpPr>
            <a:spLocks noGrp="1"/>
          </p:cNvSpPr>
          <p:nvPr>
            <p:ph type="body"/>
          </p:nvPr>
        </p:nvSpPr>
        <p:spPr>
          <a:xfrm>
            <a:off x="2386800" y="4291920"/>
            <a:ext cx="163584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85" name="PlaceHolder 7"/>
          <p:cNvSpPr>
            <a:spLocks noGrp="1"/>
          </p:cNvSpPr>
          <p:nvPr>
            <p:ph type="body"/>
          </p:nvPr>
        </p:nvSpPr>
        <p:spPr>
          <a:xfrm>
            <a:off x="4105080" y="4291920"/>
            <a:ext cx="1635840" cy="1990800"/>
          </a:xfrm>
          <a:prstGeom prst="rect">
            <a:avLst/>
          </a:prstGeom>
        </p:spPr>
        <p:txBody>
          <a:bodyPr lIns="0" rIns="0" tIns="0" bIns="0">
            <a:normAutofit/>
          </a:bodyPr>
          <a:p>
            <a:endParaRPr b="0" lang="en-US" sz="187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96" name="PlaceHolder 2"/>
          <p:cNvSpPr>
            <a:spLocks noGrp="1"/>
          </p:cNvSpPr>
          <p:nvPr>
            <p:ph type="subTitle"/>
          </p:nvPr>
        </p:nvSpPr>
        <p:spPr>
          <a:xfrm>
            <a:off x="668880" y="2111760"/>
            <a:ext cx="5081040" cy="41742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98" name="PlaceHolder 2"/>
          <p:cNvSpPr>
            <a:spLocks noGrp="1"/>
          </p:cNvSpPr>
          <p:nvPr>
            <p:ph type="body"/>
          </p:nvPr>
        </p:nvSpPr>
        <p:spPr>
          <a:xfrm>
            <a:off x="668880" y="2111760"/>
            <a:ext cx="5081040" cy="4174200"/>
          </a:xfrm>
          <a:prstGeom prst="rect">
            <a:avLst/>
          </a:prstGeom>
        </p:spPr>
        <p:txBody>
          <a:bodyPr lIns="0" rIns="0" tIns="0" bIns="0">
            <a:normAutofit/>
          </a:bodyPr>
          <a:p>
            <a:endParaRPr b="0" lang="en-US" sz="187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00" name="PlaceHolder 2"/>
          <p:cNvSpPr>
            <a:spLocks noGrp="1"/>
          </p:cNvSpPr>
          <p:nvPr>
            <p:ph type="body"/>
          </p:nvPr>
        </p:nvSpPr>
        <p:spPr>
          <a:xfrm>
            <a:off x="668880" y="2111760"/>
            <a:ext cx="2479320" cy="4174200"/>
          </a:xfrm>
          <a:prstGeom prst="rect">
            <a:avLst/>
          </a:prstGeom>
        </p:spPr>
        <p:txBody>
          <a:bodyPr lIns="0" rIns="0" tIns="0" bIns="0">
            <a:normAutofit/>
          </a:bodyPr>
          <a:p>
            <a:endParaRPr b="0" lang="en-US" sz="1870" spc="-1" strike="noStrike">
              <a:solidFill>
                <a:srgbClr val="000000"/>
              </a:solidFill>
              <a:latin typeface="Arial"/>
            </a:endParaRPr>
          </a:p>
        </p:txBody>
      </p:sp>
      <p:sp>
        <p:nvSpPr>
          <p:cNvPr id="101" name="PlaceHolder 3"/>
          <p:cNvSpPr>
            <a:spLocks noGrp="1"/>
          </p:cNvSpPr>
          <p:nvPr>
            <p:ph type="body"/>
          </p:nvPr>
        </p:nvSpPr>
        <p:spPr>
          <a:xfrm>
            <a:off x="3272400" y="2111760"/>
            <a:ext cx="2479320" cy="4174200"/>
          </a:xfrm>
          <a:prstGeom prst="rect">
            <a:avLst/>
          </a:prstGeom>
        </p:spPr>
        <p:txBody>
          <a:bodyPr lIns="0" rIns="0" tIns="0" bIns="0">
            <a:normAutofit/>
          </a:bodyPr>
          <a:p>
            <a:endParaRPr b="0" lang="en-US" sz="187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9" name="PlaceHolder 2"/>
          <p:cNvSpPr>
            <a:spLocks noGrp="1"/>
          </p:cNvSpPr>
          <p:nvPr>
            <p:ph type="body"/>
          </p:nvPr>
        </p:nvSpPr>
        <p:spPr>
          <a:xfrm>
            <a:off x="668880" y="2111760"/>
            <a:ext cx="5081040" cy="4174200"/>
          </a:xfrm>
          <a:prstGeom prst="rect">
            <a:avLst/>
          </a:prstGeom>
        </p:spPr>
        <p:txBody>
          <a:bodyPr lIns="0" rIns="0" tIns="0" bIns="0">
            <a:normAutofit/>
          </a:bodyPr>
          <a:p>
            <a:endParaRPr b="0" lang="en-US" sz="187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05" name="PlaceHolder 2"/>
          <p:cNvSpPr>
            <a:spLocks noGrp="1"/>
          </p:cNvSpPr>
          <p:nvPr>
            <p:ph type="body"/>
          </p:nvPr>
        </p:nvSpPr>
        <p:spPr>
          <a:xfrm>
            <a:off x="668880" y="2111760"/>
            <a:ext cx="247932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106" name="PlaceHolder 3"/>
          <p:cNvSpPr>
            <a:spLocks noGrp="1"/>
          </p:cNvSpPr>
          <p:nvPr>
            <p:ph type="body"/>
          </p:nvPr>
        </p:nvSpPr>
        <p:spPr>
          <a:xfrm>
            <a:off x="3272400" y="2111760"/>
            <a:ext cx="2479320" cy="4174200"/>
          </a:xfrm>
          <a:prstGeom prst="rect">
            <a:avLst/>
          </a:prstGeom>
        </p:spPr>
        <p:txBody>
          <a:bodyPr lIns="0" rIns="0" tIns="0" bIns="0">
            <a:normAutofit/>
          </a:bodyPr>
          <a:p>
            <a:endParaRPr b="0" lang="en-US" sz="1870" spc="-1" strike="noStrike">
              <a:solidFill>
                <a:srgbClr val="000000"/>
              </a:solidFill>
              <a:latin typeface="Arial"/>
            </a:endParaRPr>
          </a:p>
        </p:txBody>
      </p:sp>
      <p:sp>
        <p:nvSpPr>
          <p:cNvPr id="107" name="PlaceHolder 4"/>
          <p:cNvSpPr>
            <a:spLocks noGrp="1"/>
          </p:cNvSpPr>
          <p:nvPr>
            <p:ph type="body"/>
          </p:nvPr>
        </p:nvSpPr>
        <p:spPr>
          <a:xfrm>
            <a:off x="668880" y="4291920"/>
            <a:ext cx="2479320" cy="1990800"/>
          </a:xfrm>
          <a:prstGeom prst="rect">
            <a:avLst/>
          </a:prstGeom>
        </p:spPr>
        <p:txBody>
          <a:bodyPr lIns="0" rIns="0" tIns="0" bIns="0">
            <a:normAutofit/>
          </a:bodyPr>
          <a:p>
            <a:endParaRPr b="0" lang="en-US" sz="187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09" name="PlaceHolder 2"/>
          <p:cNvSpPr>
            <a:spLocks noGrp="1"/>
          </p:cNvSpPr>
          <p:nvPr>
            <p:ph type="body"/>
          </p:nvPr>
        </p:nvSpPr>
        <p:spPr>
          <a:xfrm>
            <a:off x="668880" y="2111760"/>
            <a:ext cx="2479320" cy="4174200"/>
          </a:xfrm>
          <a:prstGeom prst="rect">
            <a:avLst/>
          </a:prstGeom>
        </p:spPr>
        <p:txBody>
          <a:bodyPr lIns="0" rIns="0" tIns="0" bIns="0">
            <a:normAutofit/>
          </a:bodyPr>
          <a:p>
            <a:endParaRPr b="0" lang="en-US" sz="1870" spc="-1" strike="noStrike">
              <a:solidFill>
                <a:srgbClr val="000000"/>
              </a:solidFill>
              <a:latin typeface="Arial"/>
            </a:endParaRPr>
          </a:p>
        </p:txBody>
      </p:sp>
      <p:sp>
        <p:nvSpPr>
          <p:cNvPr id="110" name="PlaceHolder 3"/>
          <p:cNvSpPr>
            <a:spLocks noGrp="1"/>
          </p:cNvSpPr>
          <p:nvPr>
            <p:ph type="body"/>
          </p:nvPr>
        </p:nvSpPr>
        <p:spPr>
          <a:xfrm>
            <a:off x="3272400" y="2111760"/>
            <a:ext cx="247932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111" name="PlaceHolder 4"/>
          <p:cNvSpPr>
            <a:spLocks noGrp="1"/>
          </p:cNvSpPr>
          <p:nvPr>
            <p:ph type="body"/>
          </p:nvPr>
        </p:nvSpPr>
        <p:spPr>
          <a:xfrm>
            <a:off x="3272400" y="4291920"/>
            <a:ext cx="2479320" cy="1990800"/>
          </a:xfrm>
          <a:prstGeom prst="rect">
            <a:avLst/>
          </a:prstGeom>
        </p:spPr>
        <p:txBody>
          <a:bodyPr lIns="0" rIns="0" tIns="0" bIns="0">
            <a:normAutofit/>
          </a:bodyPr>
          <a:p>
            <a:endParaRPr b="0" lang="en-US" sz="187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13" name="PlaceHolder 2"/>
          <p:cNvSpPr>
            <a:spLocks noGrp="1"/>
          </p:cNvSpPr>
          <p:nvPr>
            <p:ph type="body"/>
          </p:nvPr>
        </p:nvSpPr>
        <p:spPr>
          <a:xfrm>
            <a:off x="668880" y="2111760"/>
            <a:ext cx="247932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114" name="PlaceHolder 3"/>
          <p:cNvSpPr>
            <a:spLocks noGrp="1"/>
          </p:cNvSpPr>
          <p:nvPr>
            <p:ph type="body"/>
          </p:nvPr>
        </p:nvSpPr>
        <p:spPr>
          <a:xfrm>
            <a:off x="3272400" y="2111760"/>
            <a:ext cx="247932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115" name="PlaceHolder 4"/>
          <p:cNvSpPr>
            <a:spLocks noGrp="1"/>
          </p:cNvSpPr>
          <p:nvPr>
            <p:ph type="body"/>
          </p:nvPr>
        </p:nvSpPr>
        <p:spPr>
          <a:xfrm>
            <a:off x="668880" y="4291920"/>
            <a:ext cx="5081040" cy="1990800"/>
          </a:xfrm>
          <a:prstGeom prst="rect">
            <a:avLst/>
          </a:prstGeom>
        </p:spPr>
        <p:txBody>
          <a:bodyPr lIns="0" rIns="0" tIns="0" bIns="0">
            <a:normAutofit/>
          </a:bodyPr>
          <a:p>
            <a:endParaRPr b="0" lang="en-US" sz="187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17" name="PlaceHolder 2"/>
          <p:cNvSpPr>
            <a:spLocks noGrp="1"/>
          </p:cNvSpPr>
          <p:nvPr>
            <p:ph type="body"/>
          </p:nvPr>
        </p:nvSpPr>
        <p:spPr>
          <a:xfrm>
            <a:off x="668880" y="2111760"/>
            <a:ext cx="508104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118" name="PlaceHolder 3"/>
          <p:cNvSpPr>
            <a:spLocks noGrp="1"/>
          </p:cNvSpPr>
          <p:nvPr>
            <p:ph type="body"/>
          </p:nvPr>
        </p:nvSpPr>
        <p:spPr>
          <a:xfrm>
            <a:off x="668880" y="4291920"/>
            <a:ext cx="5081040" cy="1990800"/>
          </a:xfrm>
          <a:prstGeom prst="rect">
            <a:avLst/>
          </a:prstGeom>
        </p:spPr>
        <p:txBody>
          <a:bodyPr lIns="0" rIns="0" tIns="0" bIns="0">
            <a:normAutofit/>
          </a:bodyPr>
          <a:p>
            <a:endParaRPr b="0" lang="en-US" sz="187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20" name="PlaceHolder 2"/>
          <p:cNvSpPr>
            <a:spLocks noGrp="1"/>
          </p:cNvSpPr>
          <p:nvPr>
            <p:ph type="body"/>
          </p:nvPr>
        </p:nvSpPr>
        <p:spPr>
          <a:xfrm>
            <a:off x="668880" y="2111760"/>
            <a:ext cx="247932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121" name="PlaceHolder 3"/>
          <p:cNvSpPr>
            <a:spLocks noGrp="1"/>
          </p:cNvSpPr>
          <p:nvPr>
            <p:ph type="body"/>
          </p:nvPr>
        </p:nvSpPr>
        <p:spPr>
          <a:xfrm>
            <a:off x="3272400" y="2111760"/>
            <a:ext cx="247932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122" name="PlaceHolder 4"/>
          <p:cNvSpPr>
            <a:spLocks noGrp="1"/>
          </p:cNvSpPr>
          <p:nvPr>
            <p:ph type="body"/>
          </p:nvPr>
        </p:nvSpPr>
        <p:spPr>
          <a:xfrm>
            <a:off x="668880" y="4291920"/>
            <a:ext cx="247932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123" name="PlaceHolder 5"/>
          <p:cNvSpPr>
            <a:spLocks noGrp="1"/>
          </p:cNvSpPr>
          <p:nvPr>
            <p:ph type="body"/>
          </p:nvPr>
        </p:nvSpPr>
        <p:spPr>
          <a:xfrm>
            <a:off x="3272400" y="4291920"/>
            <a:ext cx="2479320" cy="1990800"/>
          </a:xfrm>
          <a:prstGeom prst="rect">
            <a:avLst/>
          </a:prstGeom>
        </p:spPr>
        <p:txBody>
          <a:bodyPr lIns="0" rIns="0" tIns="0" bIns="0">
            <a:normAutofit/>
          </a:bodyPr>
          <a:p>
            <a:endParaRPr b="0" lang="en-US" sz="187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25" name="PlaceHolder 2"/>
          <p:cNvSpPr>
            <a:spLocks noGrp="1"/>
          </p:cNvSpPr>
          <p:nvPr>
            <p:ph type="body"/>
          </p:nvPr>
        </p:nvSpPr>
        <p:spPr>
          <a:xfrm>
            <a:off x="668880" y="2111760"/>
            <a:ext cx="163584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126" name="PlaceHolder 3"/>
          <p:cNvSpPr>
            <a:spLocks noGrp="1"/>
          </p:cNvSpPr>
          <p:nvPr>
            <p:ph type="body"/>
          </p:nvPr>
        </p:nvSpPr>
        <p:spPr>
          <a:xfrm>
            <a:off x="2386800" y="2111760"/>
            <a:ext cx="163584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127" name="PlaceHolder 4"/>
          <p:cNvSpPr>
            <a:spLocks noGrp="1"/>
          </p:cNvSpPr>
          <p:nvPr>
            <p:ph type="body"/>
          </p:nvPr>
        </p:nvSpPr>
        <p:spPr>
          <a:xfrm>
            <a:off x="4105080" y="2111760"/>
            <a:ext cx="163584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128" name="PlaceHolder 5"/>
          <p:cNvSpPr>
            <a:spLocks noGrp="1"/>
          </p:cNvSpPr>
          <p:nvPr>
            <p:ph type="body"/>
          </p:nvPr>
        </p:nvSpPr>
        <p:spPr>
          <a:xfrm>
            <a:off x="668880" y="4291920"/>
            <a:ext cx="163584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129" name="PlaceHolder 6"/>
          <p:cNvSpPr>
            <a:spLocks noGrp="1"/>
          </p:cNvSpPr>
          <p:nvPr>
            <p:ph type="body"/>
          </p:nvPr>
        </p:nvSpPr>
        <p:spPr>
          <a:xfrm>
            <a:off x="2386800" y="4291920"/>
            <a:ext cx="163584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130" name="PlaceHolder 7"/>
          <p:cNvSpPr>
            <a:spLocks noGrp="1"/>
          </p:cNvSpPr>
          <p:nvPr>
            <p:ph type="body"/>
          </p:nvPr>
        </p:nvSpPr>
        <p:spPr>
          <a:xfrm>
            <a:off x="4105080" y="4291920"/>
            <a:ext cx="1635840" cy="1990800"/>
          </a:xfrm>
          <a:prstGeom prst="rect">
            <a:avLst/>
          </a:prstGeom>
        </p:spPr>
        <p:txBody>
          <a:bodyPr lIns="0" rIns="0" tIns="0" bIns="0">
            <a:normAutofit/>
          </a:bodyPr>
          <a:p>
            <a:endParaRPr b="0" lang="en-US" sz="187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41" name="PlaceHolder 2"/>
          <p:cNvSpPr>
            <a:spLocks noGrp="1"/>
          </p:cNvSpPr>
          <p:nvPr>
            <p:ph type="subTitle"/>
          </p:nvPr>
        </p:nvSpPr>
        <p:spPr>
          <a:xfrm>
            <a:off x="668880" y="2111760"/>
            <a:ext cx="5081040" cy="41742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43" name="PlaceHolder 2"/>
          <p:cNvSpPr>
            <a:spLocks noGrp="1"/>
          </p:cNvSpPr>
          <p:nvPr>
            <p:ph type="body"/>
          </p:nvPr>
        </p:nvSpPr>
        <p:spPr>
          <a:xfrm>
            <a:off x="668880" y="2111760"/>
            <a:ext cx="5081040" cy="4174200"/>
          </a:xfrm>
          <a:prstGeom prst="rect">
            <a:avLst/>
          </a:prstGeom>
        </p:spPr>
        <p:txBody>
          <a:bodyPr lIns="0" rIns="0" tIns="0" bIns="0">
            <a:normAutofit/>
          </a:bodyPr>
          <a:p>
            <a:endParaRPr b="0" lang="en-US" sz="187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1" name="PlaceHolder 2"/>
          <p:cNvSpPr>
            <a:spLocks noGrp="1"/>
          </p:cNvSpPr>
          <p:nvPr>
            <p:ph type="body"/>
          </p:nvPr>
        </p:nvSpPr>
        <p:spPr>
          <a:xfrm>
            <a:off x="668880" y="2111760"/>
            <a:ext cx="2479320" cy="4174200"/>
          </a:xfrm>
          <a:prstGeom prst="rect">
            <a:avLst/>
          </a:prstGeom>
        </p:spPr>
        <p:txBody>
          <a:bodyPr lIns="0" rIns="0" tIns="0" bIns="0">
            <a:normAutofit/>
          </a:bodyPr>
          <a:p>
            <a:endParaRPr b="0" lang="en-US" sz="1870" spc="-1" strike="noStrike">
              <a:solidFill>
                <a:srgbClr val="000000"/>
              </a:solidFill>
              <a:latin typeface="Arial"/>
            </a:endParaRPr>
          </a:p>
        </p:txBody>
      </p:sp>
      <p:sp>
        <p:nvSpPr>
          <p:cNvPr id="12" name="PlaceHolder 3"/>
          <p:cNvSpPr>
            <a:spLocks noGrp="1"/>
          </p:cNvSpPr>
          <p:nvPr>
            <p:ph type="body"/>
          </p:nvPr>
        </p:nvSpPr>
        <p:spPr>
          <a:xfrm>
            <a:off x="3272400" y="2111760"/>
            <a:ext cx="2479320" cy="4174200"/>
          </a:xfrm>
          <a:prstGeom prst="rect">
            <a:avLst/>
          </a:prstGeom>
        </p:spPr>
        <p:txBody>
          <a:bodyPr lIns="0" rIns="0" tIns="0" bIns="0">
            <a:normAutofit/>
          </a:bodyPr>
          <a:p>
            <a:endParaRPr b="0" lang="en-US" sz="187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45" name="PlaceHolder 2"/>
          <p:cNvSpPr>
            <a:spLocks noGrp="1"/>
          </p:cNvSpPr>
          <p:nvPr>
            <p:ph type="body"/>
          </p:nvPr>
        </p:nvSpPr>
        <p:spPr>
          <a:xfrm>
            <a:off x="668880" y="2111760"/>
            <a:ext cx="2479320" cy="4174200"/>
          </a:xfrm>
          <a:prstGeom prst="rect">
            <a:avLst/>
          </a:prstGeom>
        </p:spPr>
        <p:txBody>
          <a:bodyPr lIns="0" rIns="0" tIns="0" bIns="0">
            <a:normAutofit/>
          </a:bodyPr>
          <a:p>
            <a:endParaRPr b="0" lang="en-US" sz="1870" spc="-1" strike="noStrike">
              <a:solidFill>
                <a:srgbClr val="000000"/>
              </a:solidFill>
              <a:latin typeface="Arial"/>
            </a:endParaRPr>
          </a:p>
        </p:txBody>
      </p:sp>
      <p:sp>
        <p:nvSpPr>
          <p:cNvPr id="146" name="PlaceHolder 3"/>
          <p:cNvSpPr>
            <a:spLocks noGrp="1"/>
          </p:cNvSpPr>
          <p:nvPr>
            <p:ph type="body"/>
          </p:nvPr>
        </p:nvSpPr>
        <p:spPr>
          <a:xfrm>
            <a:off x="3272400" y="2111760"/>
            <a:ext cx="2479320" cy="4174200"/>
          </a:xfrm>
          <a:prstGeom prst="rect">
            <a:avLst/>
          </a:prstGeom>
        </p:spPr>
        <p:txBody>
          <a:bodyPr lIns="0" rIns="0" tIns="0" bIns="0">
            <a:normAutofit/>
          </a:bodyPr>
          <a:p>
            <a:endParaRPr b="0" lang="en-US" sz="187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50" name="PlaceHolder 2"/>
          <p:cNvSpPr>
            <a:spLocks noGrp="1"/>
          </p:cNvSpPr>
          <p:nvPr>
            <p:ph type="body"/>
          </p:nvPr>
        </p:nvSpPr>
        <p:spPr>
          <a:xfrm>
            <a:off x="668880" y="2111760"/>
            <a:ext cx="247932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151" name="PlaceHolder 3"/>
          <p:cNvSpPr>
            <a:spLocks noGrp="1"/>
          </p:cNvSpPr>
          <p:nvPr>
            <p:ph type="body"/>
          </p:nvPr>
        </p:nvSpPr>
        <p:spPr>
          <a:xfrm>
            <a:off x="3272400" y="2111760"/>
            <a:ext cx="2479320" cy="4174200"/>
          </a:xfrm>
          <a:prstGeom prst="rect">
            <a:avLst/>
          </a:prstGeom>
        </p:spPr>
        <p:txBody>
          <a:bodyPr lIns="0" rIns="0" tIns="0" bIns="0">
            <a:normAutofit/>
          </a:bodyPr>
          <a:p>
            <a:endParaRPr b="0" lang="en-US" sz="1870" spc="-1" strike="noStrike">
              <a:solidFill>
                <a:srgbClr val="000000"/>
              </a:solidFill>
              <a:latin typeface="Arial"/>
            </a:endParaRPr>
          </a:p>
        </p:txBody>
      </p:sp>
      <p:sp>
        <p:nvSpPr>
          <p:cNvPr id="152" name="PlaceHolder 4"/>
          <p:cNvSpPr>
            <a:spLocks noGrp="1"/>
          </p:cNvSpPr>
          <p:nvPr>
            <p:ph type="body"/>
          </p:nvPr>
        </p:nvSpPr>
        <p:spPr>
          <a:xfrm>
            <a:off x="668880" y="4291920"/>
            <a:ext cx="2479320" cy="1990800"/>
          </a:xfrm>
          <a:prstGeom prst="rect">
            <a:avLst/>
          </a:prstGeom>
        </p:spPr>
        <p:txBody>
          <a:bodyPr lIns="0" rIns="0" tIns="0" bIns="0">
            <a:normAutofit/>
          </a:bodyPr>
          <a:p>
            <a:endParaRPr b="0" lang="en-US" sz="187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54" name="PlaceHolder 2"/>
          <p:cNvSpPr>
            <a:spLocks noGrp="1"/>
          </p:cNvSpPr>
          <p:nvPr>
            <p:ph type="body"/>
          </p:nvPr>
        </p:nvSpPr>
        <p:spPr>
          <a:xfrm>
            <a:off x="668880" y="2111760"/>
            <a:ext cx="2479320" cy="4174200"/>
          </a:xfrm>
          <a:prstGeom prst="rect">
            <a:avLst/>
          </a:prstGeom>
        </p:spPr>
        <p:txBody>
          <a:bodyPr lIns="0" rIns="0" tIns="0" bIns="0">
            <a:normAutofit/>
          </a:bodyPr>
          <a:p>
            <a:endParaRPr b="0" lang="en-US" sz="1870" spc="-1" strike="noStrike">
              <a:solidFill>
                <a:srgbClr val="000000"/>
              </a:solidFill>
              <a:latin typeface="Arial"/>
            </a:endParaRPr>
          </a:p>
        </p:txBody>
      </p:sp>
      <p:sp>
        <p:nvSpPr>
          <p:cNvPr id="155" name="PlaceHolder 3"/>
          <p:cNvSpPr>
            <a:spLocks noGrp="1"/>
          </p:cNvSpPr>
          <p:nvPr>
            <p:ph type="body"/>
          </p:nvPr>
        </p:nvSpPr>
        <p:spPr>
          <a:xfrm>
            <a:off x="3272400" y="2111760"/>
            <a:ext cx="247932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156" name="PlaceHolder 4"/>
          <p:cNvSpPr>
            <a:spLocks noGrp="1"/>
          </p:cNvSpPr>
          <p:nvPr>
            <p:ph type="body"/>
          </p:nvPr>
        </p:nvSpPr>
        <p:spPr>
          <a:xfrm>
            <a:off x="3272400" y="4291920"/>
            <a:ext cx="2479320" cy="1990800"/>
          </a:xfrm>
          <a:prstGeom prst="rect">
            <a:avLst/>
          </a:prstGeom>
        </p:spPr>
        <p:txBody>
          <a:bodyPr lIns="0" rIns="0" tIns="0" bIns="0">
            <a:normAutofit/>
          </a:bodyPr>
          <a:p>
            <a:endParaRPr b="0" lang="en-US" sz="187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58" name="PlaceHolder 2"/>
          <p:cNvSpPr>
            <a:spLocks noGrp="1"/>
          </p:cNvSpPr>
          <p:nvPr>
            <p:ph type="body"/>
          </p:nvPr>
        </p:nvSpPr>
        <p:spPr>
          <a:xfrm>
            <a:off x="668880" y="2111760"/>
            <a:ext cx="247932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159" name="PlaceHolder 3"/>
          <p:cNvSpPr>
            <a:spLocks noGrp="1"/>
          </p:cNvSpPr>
          <p:nvPr>
            <p:ph type="body"/>
          </p:nvPr>
        </p:nvSpPr>
        <p:spPr>
          <a:xfrm>
            <a:off x="3272400" y="2111760"/>
            <a:ext cx="247932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160" name="PlaceHolder 4"/>
          <p:cNvSpPr>
            <a:spLocks noGrp="1"/>
          </p:cNvSpPr>
          <p:nvPr>
            <p:ph type="body"/>
          </p:nvPr>
        </p:nvSpPr>
        <p:spPr>
          <a:xfrm>
            <a:off x="668880" y="4291920"/>
            <a:ext cx="5081040" cy="1990800"/>
          </a:xfrm>
          <a:prstGeom prst="rect">
            <a:avLst/>
          </a:prstGeom>
        </p:spPr>
        <p:txBody>
          <a:bodyPr lIns="0" rIns="0" tIns="0" bIns="0">
            <a:normAutofit/>
          </a:bodyPr>
          <a:p>
            <a:endParaRPr b="0" lang="en-US" sz="187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62" name="PlaceHolder 2"/>
          <p:cNvSpPr>
            <a:spLocks noGrp="1"/>
          </p:cNvSpPr>
          <p:nvPr>
            <p:ph type="body"/>
          </p:nvPr>
        </p:nvSpPr>
        <p:spPr>
          <a:xfrm>
            <a:off x="668880" y="2111760"/>
            <a:ext cx="508104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163" name="PlaceHolder 3"/>
          <p:cNvSpPr>
            <a:spLocks noGrp="1"/>
          </p:cNvSpPr>
          <p:nvPr>
            <p:ph type="body"/>
          </p:nvPr>
        </p:nvSpPr>
        <p:spPr>
          <a:xfrm>
            <a:off x="668880" y="4291920"/>
            <a:ext cx="5081040" cy="1990800"/>
          </a:xfrm>
          <a:prstGeom prst="rect">
            <a:avLst/>
          </a:prstGeom>
        </p:spPr>
        <p:txBody>
          <a:bodyPr lIns="0" rIns="0" tIns="0" bIns="0">
            <a:normAutofit/>
          </a:bodyPr>
          <a:p>
            <a:endParaRPr b="0" lang="en-US" sz="187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65" name="PlaceHolder 2"/>
          <p:cNvSpPr>
            <a:spLocks noGrp="1"/>
          </p:cNvSpPr>
          <p:nvPr>
            <p:ph type="body"/>
          </p:nvPr>
        </p:nvSpPr>
        <p:spPr>
          <a:xfrm>
            <a:off x="668880" y="2111760"/>
            <a:ext cx="247932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166" name="PlaceHolder 3"/>
          <p:cNvSpPr>
            <a:spLocks noGrp="1"/>
          </p:cNvSpPr>
          <p:nvPr>
            <p:ph type="body"/>
          </p:nvPr>
        </p:nvSpPr>
        <p:spPr>
          <a:xfrm>
            <a:off x="3272400" y="2111760"/>
            <a:ext cx="247932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167" name="PlaceHolder 4"/>
          <p:cNvSpPr>
            <a:spLocks noGrp="1"/>
          </p:cNvSpPr>
          <p:nvPr>
            <p:ph type="body"/>
          </p:nvPr>
        </p:nvSpPr>
        <p:spPr>
          <a:xfrm>
            <a:off x="668880" y="4291920"/>
            <a:ext cx="247932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168" name="PlaceHolder 5"/>
          <p:cNvSpPr>
            <a:spLocks noGrp="1"/>
          </p:cNvSpPr>
          <p:nvPr>
            <p:ph type="body"/>
          </p:nvPr>
        </p:nvSpPr>
        <p:spPr>
          <a:xfrm>
            <a:off x="3272400" y="4291920"/>
            <a:ext cx="2479320" cy="1990800"/>
          </a:xfrm>
          <a:prstGeom prst="rect">
            <a:avLst/>
          </a:prstGeom>
        </p:spPr>
        <p:txBody>
          <a:bodyPr lIns="0" rIns="0" tIns="0" bIns="0">
            <a:normAutofit/>
          </a:bodyPr>
          <a:p>
            <a:endParaRPr b="0" lang="en-US" sz="187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70" name="PlaceHolder 2"/>
          <p:cNvSpPr>
            <a:spLocks noGrp="1"/>
          </p:cNvSpPr>
          <p:nvPr>
            <p:ph type="body"/>
          </p:nvPr>
        </p:nvSpPr>
        <p:spPr>
          <a:xfrm>
            <a:off x="668880" y="2111760"/>
            <a:ext cx="163584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171" name="PlaceHolder 3"/>
          <p:cNvSpPr>
            <a:spLocks noGrp="1"/>
          </p:cNvSpPr>
          <p:nvPr>
            <p:ph type="body"/>
          </p:nvPr>
        </p:nvSpPr>
        <p:spPr>
          <a:xfrm>
            <a:off x="2386800" y="2111760"/>
            <a:ext cx="163584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172" name="PlaceHolder 4"/>
          <p:cNvSpPr>
            <a:spLocks noGrp="1"/>
          </p:cNvSpPr>
          <p:nvPr>
            <p:ph type="body"/>
          </p:nvPr>
        </p:nvSpPr>
        <p:spPr>
          <a:xfrm>
            <a:off x="4105080" y="2111760"/>
            <a:ext cx="163584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173" name="PlaceHolder 5"/>
          <p:cNvSpPr>
            <a:spLocks noGrp="1"/>
          </p:cNvSpPr>
          <p:nvPr>
            <p:ph type="body"/>
          </p:nvPr>
        </p:nvSpPr>
        <p:spPr>
          <a:xfrm>
            <a:off x="668880" y="4291920"/>
            <a:ext cx="163584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174" name="PlaceHolder 6"/>
          <p:cNvSpPr>
            <a:spLocks noGrp="1"/>
          </p:cNvSpPr>
          <p:nvPr>
            <p:ph type="body"/>
          </p:nvPr>
        </p:nvSpPr>
        <p:spPr>
          <a:xfrm>
            <a:off x="2386800" y="4291920"/>
            <a:ext cx="163584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175" name="PlaceHolder 7"/>
          <p:cNvSpPr>
            <a:spLocks noGrp="1"/>
          </p:cNvSpPr>
          <p:nvPr>
            <p:ph type="body"/>
          </p:nvPr>
        </p:nvSpPr>
        <p:spPr>
          <a:xfrm>
            <a:off x="4105080" y="4291920"/>
            <a:ext cx="1635840" cy="1990800"/>
          </a:xfrm>
          <a:prstGeom prst="rect">
            <a:avLst/>
          </a:prstGeom>
        </p:spPr>
        <p:txBody>
          <a:bodyPr lIns="0" rIns="0" tIns="0" bIns="0">
            <a:normAutofit/>
          </a:bodyPr>
          <a:p>
            <a:endParaRPr b="0" lang="en-US" sz="187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6" name="PlaceHolder 2"/>
          <p:cNvSpPr>
            <a:spLocks noGrp="1"/>
          </p:cNvSpPr>
          <p:nvPr>
            <p:ph type="body"/>
          </p:nvPr>
        </p:nvSpPr>
        <p:spPr>
          <a:xfrm>
            <a:off x="668880" y="2111760"/>
            <a:ext cx="247932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17" name="PlaceHolder 3"/>
          <p:cNvSpPr>
            <a:spLocks noGrp="1"/>
          </p:cNvSpPr>
          <p:nvPr>
            <p:ph type="body"/>
          </p:nvPr>
        </p:nvSpPr>
        <p:spPr>
          <a:xfrm>
            <a:off x="3272400" y="2111760"/>
            <a:ext cx="2479320" cy="4174200"/>
          </a:xfrm>
          <a:prstGeom prst="rect">
            <a:avLst/>
          </a:prstGeom>
        </p:spPr>
        <p:txBody>
          <a:bodyPr lIns="0" rIns="0" tIns="0" bIns="0">
            <a:normAutofit/>
          </a:bodyPr>
          <a:p>
            <a:endParaRPr b="0" lang="en-US" sz="1870" spc="-1" strike="noStrike">
              <a:solidFill>
                <a:srgbClr val="000000"/>
              </a:solidFill>
              <a:latin typeface="Arial"/>
            </a:endParaRPr>
          </a:p>
        </p:txBody>
      </p:sp>
      <p:sp>
        <p:nvSpPr>
          <p:cNvPr id="18" name="PlaceHolder 4"/>
          <p:cNvSpPr>
            <a:spLocks noGrp="1"/>
          </p:cNvSpPr>
          <p:nvPr>
            <p:ph type="body"/>
          </p:nvPr>
        </p:nvSpPr>
        <p:spPr>
          <a:xfrm>
            <a:off x="668880" y="4291920"/>
            <a:ext cx="2479320" cy="1990800"/>
          </a:xfrm>
          <a:prstGeom prst="rect">
            <a:avLst/>
          </a:prstGeom>
        </p:spPr>
        <p:txBody>
          <a:bodyPr lIns="0" rIns="0" tIns="0" bIns="0">
            <a:normAutofit/>
          </a:bodyPr>
          <a:p>
            <a:endParaRPr b="0" lang="en-US" sz="187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20" name="PlaceHolder 2"/>
          <p:cNvSpPr>
            <a:spLocks noGrp="1"/>
          </p:cNvSpPr>
          <p:nvPr>
            <p:ph type="body"/>
          </p:nvPr>
        </p:nvSpPr>
        <p:spPr>
          <a:xfrm>
            <a:off x="668880" y="2111760"/>
            <a:ext cx="2479320" cy="4174200"/>
          </a:xfrm>
          <a:prstGeom prst="rect">
            <a:avLst/>
          </a:prstGeom>
        </p:spPr>
        <p:txBody>
          <a:bodyPr lIns="0" rIns="0" tIns="0" bIns="0">
            <a:normAutofit/>
          </a:bodyPr>
          <a:p>
            <a:endParaRPr b="0" lang="en-US" sz="1870" spc="-1" strike="noStrike">
              <a:solidFill>
                <a:srgbClr val="000000"/>
              </a:solidFill>
              <a:latin typeface="Arial"/>
            </a:endParaRPr>
          </a:p>
        </p:txBody>
      </p:sp>
      <p:sp>
        <p:nvSpPr>
          <p:cNvPr id="21" name="PlaceHolder 3"/>
          <p:cNvSpPr>
            <a:spLocks noGrp="1"/>
          </p:cNvSpPr>
          <p:nvPr>
            <p:ph type="body"/>
          </p:nvPr>
        </p:nvSpPr>
        <p:spPr>
          <a:xfrm>
            <a:off x="3272400" y="2111760"/>
            <a:ext cx="247932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22" name="PlaceHolder 4"/>
          <p:cNvSpPr>
            <a:spLocks noGrp="1"/>
          </p:cNvSpPr>
          <p:nvPr>
            <p:ph type="body"/>
          </p:nvPr>
        </p:nvSpPr>
        <p:spPr>
          <a:xfrm>
            <a:off x="3272400" y="4291920"/>
            <a:ext cx="2479320" cy="1990800"/>
          </a:xfrm>
          <a:prstGeom prst="rect">
            <a:avLst/>
          </a:prstGeom>
        </p:spPr>
        <p:txBody>
          <a:bodyPr lIns="0" rIns="0" tIns="0" bIns="0">
            <a:normAutofit/>
          </a:bodyPr>
          <a:p>
            <a:endParaRPr b="0" lang="en-US" sz="187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24" name="PlaceHolder 2"/>
          <p:cNvSpPr>
            <a:spLocks noGrp="1"/>
          </p:cNvSpPr>
          <p:nvPr>
            <p:ph type="body"/>
          </p:nvPr>
        </p:nvSpPr>
        <p:spPr>
          <a:xfrm>
            <a:off x="668880" y="2111760"/>
            <a:ext cx="247932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25" name="PlaceHolder 3"/>
          <p:cNvSpPr>
            <a:spLocks noGrp="1"/>
          </p:cNvSpPr>
          <p:nvPr>
            <p:ph type="body"/>
          </p:nvPr>
        </p:nvSpPr>
        <p:spPr>
          <a:xfrm>
            <a:off x="3272400" y="2111760"/>
            <a:ext cx="2479320" cy="1990800"/>
          </a:xfrm>
          <a:prstGeom prst="rect">
            <a:avLst/>
          </a:prstGeom>
        </p:spPr>
        <p:txBody>
          <a:bodyPr lIns="0" rIns="0" tIns="0" bIns="0">
            <a:normAutofit/>
          </a:bodyPr>
          <a:p>
            <a:endParaRPr b="0" lang="en-US" sz="1870" spc="-1" strike="noStrike">
              <a:solidFill>
                <a:srgbClr val="000000"/>
              </a:solidFill>
              <a:latin typeface="Arial"/>
            </a:endParaRPr>
          </a:p>
        </p:txBody>
      </p:sp>
      <p:sp>
        <p:nvSpPr>
          <p:cNvPr id="26" name="PlaceHolder 4"/>
          <p:cNvSpPr>
            <a:spLocks noGrp="1"/>
          </p:cNvSpPr>
          <p:nvPr>
            <p:ph type="body"/>
          </p:nvPr>
        </p:nvSpPr>
        <p:spPr>
          <a:xfrm>
            <a:off x="668880" y="4291920"/>
            <a:ext cx="5081040" cy="1990800"/>
          </a:xfrm>
          <a:prstGeom prst="rect">
            <a:avLst/>
          </a:prstGeom>
        </p:spPr>
        <p:txBody>
          <a:bodyPr lIns="0" rIns="0" tIns="0" bIns="0">
            <a:normAutofit/>
          </a:bodyPr>
          <a:p>
            <a:endParaRPr b="0" lang="en-US" sz="187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10;p1" descr=""/>
          <p:cNvPicPr/>
          <p:nvPr/>
        </p:nvPicPr>
        <p:blipFill>
          <a:blip r:embed="rId2"/>
          <a:stretch/>
        </p:blipFill>
        <p:spPr>
          <a:xfrm>
            <a:off x="307080" y="313200"/>
            <a:ext cx="897120" cy="304560"/>
          </a:xfrm>
          <a:prstGeom prst="rect">
            <a:avLst/>
          </a:prstGeom>
          <a:ln>
            <a:noFill/>
          </a:ln>
        </p:spPr>
      </p:pic>
      <p:sp>
        <p:nvSpPr>
          <p:cNvPr id="1" name="CustomShape 1"/>
          <p:cNvSpPr/>
          <p:nvPr/>
        </p:nvSpPr>
        <p:spPr>
          <a:xfrm>
            <a:off x="0" y="0"/>
            <a:ext cx="12204360" cy="950040"/>
          </a:xfrm>
          <a:prstGeom prst="rect">
            <a:avLst/>
          </a:prstGeom>
          <a:solidFill>
            <a:srgbClr val="57068c"/>
          </a:solidFill>
          <a:ln>
            <a:noFill/>
          </a:ln>
        </p:spPr>
        <p:style>
          <a:lnRef idx="0"/>
          <a:fillRef idx="0"/>
          <a:effectRef idx="0"/>
          <a:fontRef idx="minor"/>
        </p:style>
      </p:sp>
      <p:pic>
        <p:nvPicPr>
          <p:cNvPr id="2" name="Google Shape;12;p1" descr=""/>
          <p:cNvPicPr/>
          <p:nvPr/>
        </p:nvPicPr>
        <p:blipFill>
          <a:blip r:embed="rId3"/>
          <a:stretch/>
        </p:blipFill>
        <p:spPr>
          <a:xfrm>
            <a:off x="363960" y="317520"/>
            <a:ext cx="1951200" cy="304560"/>
          </a:xfrm>
          <a:prstGeom prst="rect">
            <a:avLst/>
          </a:prstGeom>
          <a:ln>
            <a:noFill/>
          </a:ln>
        </p:spPr>
      </p:pic>
      <p:sp>
        <p:nvSpPr>
          <p:cNvPr id="3" name="PlaceHolder 2"/>
          <p:cNvSpPr>
            <a:spLocks noGrp="1"/>
          </p:cNvSpPr>
          <p:nvPr>
            <p:ph type="body"/>
          </p:nvPr>
        </p:nvSpPr>
        <p:spPr>
          <a:xfrm>
            <a:off x="224640" y="1091520"/>
            <a:ext cx="11776680" cy="5400000"/>
          </a:xfrm>
          <a:prstGeom prst="rect">
            <a:avLst/>
          </a:prstGeom>
        </p:spPr>
        <p:txBody>
          <a:bodyPr lIns="0" rIns="0" tIns="0" bIns="0"/>
          <a:p>
            <a:pPr marL="432000" indent="-324000">
              <a:spcBef>
                <a:spcPts val="1417"/>
              </a:spcBef>
              <a:buClr>
                <a:srgbClr val="000000"/>
              </a:buClr>
              <a:buSzPct val="45000"/>
              <a:buFont typeface="Wingdings" charset="2"/>
              <a:buChar char=""/>
            </a:pPr>
            <a:r>
              <a:rPr b="0" lang="en-US" sz="2670" spc="-1" strike="noStrike">
                <a:solidFill>
                  <a:srgbClr val="000000"/>
                </a:solidFill>
                <a:latin typeface="Arial"/>
              </a:rPr>
              <a:t>Click to edit the outline text format</a:t>
            </a:r>
            <a:endParaRPr b="0" lang="en-US" sz="267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670" spc="-1" strike="noStrike">
                <a:solidFill>
                  <a:srgbClr val="000000"/>
                </a:solidFill>
                <a:latin typeface="Arial"/>
              </a:rPr>
              <a:t>Second Outline Level</a:t>
            </a:r>
            <a:endParaRPr b="0" lang="en-US" sz="267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670" spc="-1" strike="noStrike">
                <a:solidFill>
                  <a:srgbClr val="000000"/>
                </a:solidFill>
                <a:latin typeface="Arial"/>
              </a:rPr>
              <a:t>Third Outline Level</a:t>
            </a:r>
            <a:endParaRPr b="0" lang="en-US" sz="267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670" spc="-1" strike="noStrike">
                <a:solidFill>
                  <a:srgbClr val="000000"/>
                </a:solidFill>
                <a:latin typeface="Arial"/>
              </a:rPr>
              <a:t>Fourth Outline Level</a:t>
            </a:r>
            <a:endParaRPr b="0" lang="en-US" sz="267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670" spc="-1" strike="noStrike">
                <a:solidFill>
                  <a:srgbClr val="000000"/>
                </a:solidFill>
                <a:latin typeface="Arial"/>
              </a:rPr>
              <a:t>Fifth Outline Level</a:t>
            </a:r>
            <a:endParaRPr b="0" lang="en-US" sz="267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670" spc="-1" strike="noStrike">
                <a:solidFill>
                  <a:srgbClr val="000000"/>
                </a:solidFill>
                <a:latin typeface="Arial"/>
              </a:rPr>
              <a:t>Sixth Outline Level</a:t>
            </a:r>
            <a:endParaRPr b="0" lang="en-US" sz="267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670" spc="-1" strike="noStrike">
                <a:solidFill>
                  <a:srgbClr val="000000"/>
                </a:solidFill>
                <a:latin typeface="Arial"/>
              </a:rPr>
              <a:t>Seventh Outline Level</a:t>
            </a:r>
            <a:endParaRPr b="0" lang="en-US" sz="2670" spc="-1" strike="noStrike">
              <a:solidFill>
                <a:srgbClr val="000000"/>
              </a:solidFill>
              <a:latin typeface="Arial"/>
            </a:endParaRPr>
          </a:p>
        </p:txBody>
      </p:sp>
      <p:sp>
        <p:nvSpPr>
          <p:cNvPr id="4" name="PlaceHolder 3"/>
          <p:cNvSpPr>
            <a:spLocks noGrp="1"/>
          </p:cNvSpPr>
          <p:nvPr>
            <p:ph type="sldNum"/>
          </p:nvPr>
        </p:nvSpPr>
        <p:spPr>
          <a:xfrm>
            <a:off x="9347040" y="6491880"/>
            <a:ext cx="2844360" cy="365760"/>
          </a:xfrm>
          <a:prstGeom prst="rect">
            <a:avLst/>
          </a:prstGeom>
        </p:spPr>
        <p:txBody>
          <a:bodyPr anchor="ctr"/>
          <a:p>
            <a:pPr algn="r">
              <a:lnSpc>
                <a:spcPct val="100000"/>
              </a:lnSpc>
            </a:pPr>
            <a:fld id="{EB747825-C039-4DFF-A43B-F05A648D0F06}" type="slidenum">
              <a:rPr b="0" lang="en-US" sz="1600" spc="-1" strike="noStrike">
                <a:solidFill>
                  <a:srgbClr val="898989"/>
                </a:solidFill>
                <a:latin typeface="Arial"/>
                <a:ea typeface="Arial"/>
              </a:rPr>
              <a:t>&lt;number&gt;</a:t>
            </a:fld>
            <a:endParaRPr b="0" lang="en-US" sz="1600" spc="-1" strike="noStrike">
              <a:latin typeface="Times New Roman"/>
            </a:endParaRPr>
          </a:p>
        </p:txBody>
      </p:sp>
      <p:sp>
        <p:nvSpPr>
          <p:cNvPr id="5" name="PlaceHolder 4"/>
          <p:cNvSpPr>
            <a:spLocks noGrp="1"/>
          </p:cNvSpPr>
          <p:nvPr>
            <p:ph type="title"/>
          </p:nvPr>
        </p:nvSpPr>
        <p:spPr>
          <a:xfrm>
            <a:off x="582480" y="0"/>
            <a:ext cx="10972440" cy="812520"/>
          </a:xfrm>
          <a:prstGeom prst="rect">
            <a:avLst/>
          </a:prstGeom>
        </p:spPr>
        <p:txBody>
          <a:bodyPr anchor="ctr"/>
          <a:p>
            <a:r>
              <a:rPr b="0" lang="en-US" sz="1870" spc="-1" strike="noStrike">
                <a:solidFill>
                  <a:srgbClr val="000000"/>
                </a:solidFill>
                <a:latin typeface="Arial"/>
              </a:rPr>
              <a:t>Click to edit the title text </a:t>
            </a:r>
            <a:r>
              <a:rPr b="0" lang="en-US" sz="1870" spc="-1" strike="noStrike">
                <a:solidFill>
                  <a:srgbClr val="000000"/>
                </a:solidFill>
                <a:latin typeface="Arial"/>
              </a:rPr>
              <a:t>format</a:t>
            </a:r>
            <a:endParaRPr b="0" lang="en-US" sz="187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2" name="Google Shape;10;p1" descr=""/>
          <p:cNvPicPr/>
          <p:nvPr/>
        </p:nvPicPr>
        <p:blipFill>
          <a:blip r:embed="rId2"/>
          <a:stretch/>
        </p:blipFill>
        <p:spPr>
          <a:xfrm>
            <a:off x="307080" y="313200"/>
            <a:ext cx="897120" cy="304560"/>
          </a:xfrm>
          <a:prstGeom prst="rect">
            <a:avLst/>
          </a:prstGeom>
          <a:ln>
            <a:noFill/>
          </a:ln>
        </p:spPr>
      </p:pic>
      <p:sp>
        <p:nvSpPr>
          <p:cNvPr id="43" name="CustomShape 1"/>
          <p:cNvSpPr/>
          <p:nvPr/>
        </p:nvSpPr>
        <p:spPr>
          <a:xfrm>
            <a:off x="0" y="0"/>
            <a:ext cx="12204360" cy="950040"/>
          </a:xfrm>
          <a:prstGeom prst="rect">
            <a:avLst/>
          </a:prstGeom>
          <a:solidFill>
            <a:srgbClr val="57068c"/>
          </a:solidFill>
          <a:ln>
            <a:noFill/>
          </a:ln>
        </p:spPr>
        <p:style>
          <a:lnRef idx="0"/>
          <a:fillRef idx="0"/>
          <a:effectRef idx="0"/>
          <a:fontRef idx="minor"/>
        </p:style>
      </p:sp>
      <p:pic>
        <p:nvPicPr>
          <p:cNvPr id="44" name="Google Shape;12;p1" descr=""/>
          <p:cNvPicPr/>
          <p:nvPr/>
        </p:nvPicPr>
        <p:blipFill>
          <a:blip r:embed="rId3"/>
          <a:stretch/>
        </p:blipFill>
        <p:spPr>
          <a:xfrm>
            <a:off x="363960" y="317520"/>
            <a:ext cx="1951200" cy="304560"/>
          </a:xfrm>
          <a:prstGeom prst="rect">
            <a:avLst/>
          </a:prstGeom>
          <a:ln>
            <a:noFill/>
          </a:ln>
        </p:spPr>
      </p:pic>
      <p:sp>
        <p:nvSpPr>
          <p:cNvPr id="45" name="PlaceHolder 2"/>
          <p:cNvSpPr>
            <a:spLocks noGrp="1"/>
          </p:cNvSpPr>
          <p:nvPr>
            <p:ph type="title"/>
          </p:nvPr>
        </p:nvSpPr>
        <p:spPr>
          <a:xfrm>
            <a:off x="609480" y="274680"/>
            <a:ext cx="10972440" cy="1142640"/>
          </a:xfrm>
          <a:prstGeom prst="rect">
            <a:avLst/>
          </a:prstGeom>
        </p:spPr>
        <p:txBody>
          <a:bodyPr tIns="91440" bIns="91440"/>
          <a:p>
            <a:r>
              <a:rPr b="0" lang="en-US" sz="5870" spc="-1" strike="noStrike">
                <a:solidFill>
                  <a:srgbClr val="000000"/>
                </a:solidFill>
                <a:latin typeface="Arial"/>
              </a:rPr>
              <a:t>Click to edit the title text format</a:t>
            </a:r>
            <a:endParaRPr b="0" lang="en-US" sz="5870" spc="-1" strike="noStrike">
              <a:solidFill>
                <a:srgbClr val="000000"/>
              </a:solidFill>
              <a:latin typeface="Arial"/>
            </a:endParaRPr>
          </a:p>
        </p:txBody>
      </p:sp>
      <p:sp>
        <p:nvSpPr>
          <p:cNvPr id="46" name="PlaceHolder 3"/>
          <p:cNvSpPr>
            <a:spLocks noGrp="1"/>
          </p:cNvSpPr>
          <p:nvPr>
            <p:ph type="body"/>
          </p:nvPr>
        </p:nvSpPr>
        <p:spPr>
          <a:xfrm>
            <a:off x="609480" y="1600200"/>
            <a:ext cx="10972440" cy="4525560"/>
          </a:xfrm>
          <a:prstGeom prst="rect">
            <a:avLst/>
          </a:prstGeom>
        </p:spPr>
        <p:txBody>
          <a:bodyPr tIns="91440" bIns="91440"/>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200" spc="-1" strike="noStrike">
                <a:solidFill>
                  <a:srgbClr val="000000"/>
                </a:solidFill>
                <a:latin typeface="Arial"/>
              </a:rPr>
              <a:t>Second Outline Level</a:t>
            </a:r>
            <a:endParaRPr b="0" lang="en-US" sz="3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3200" spc="-1" strike="noStrike">
                <a:solidFill>
                  <a:srgbClr val="000000"/>
                </a:solidFill>
                <a:latin typeface="Arial"/>
              </a:rPr>
              <a:t>Third Outline Level</a:t>
            </a:r>
            <a:endParaRPr b="0" lang="en-US" sz="3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3200" spc="-1" strike="noStrike">
                <a:solidFill>
                  <a:srgbClr val="000000"/>
                </a:solidFill>
                <a:latin typeface="Arial"/>
              </a:rPr>
              <a:t>Fourth Outline Level</a:t>
            </a:r>
            <a:endParaRPr b="0" lang="en-US" sz="3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3200" spc="-1" strike="noStrike">
                <a:solidFill>
                  <a:srgbClr val="000000"/>
                </a:solidFill>
                <a:latin typeface="Arial"/>
              </a:rPr>
              <a:t>Fifth Outline Level</a:t>
            </a:r>
            <a:endParaRPr b="0" lang="en-US" sz="3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3200" spc="-1" strike="noStrike">
                <a:solidFill>
                  <a:srgbClr val="000000"/>
                </a:solidFill>
                <a:latin typeface="Arial"/>
              </a:rPr>
              <a:t>Sixth Outline Level</a:t>
            </a:r>
            <a:endParaRPr b="0" lang="en-US" sz="3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3200" spc="-1" strike="noStrike">
                <a:solidFill>
                  <a:srgbClr val="000000"/>
                </a:solidFill>
                <a:latin typeface="Arial"/>
              </a:rPr>
              <a:t>Seventh Outline Level</a:t>
            </a:r>
            <a:endParaRPr b="0" lang="en-US" sz="3200" spc="-1" strike="noStrike">
              <a:solidFill>
                <a:srgbClr val="000000"/>
              </a:solidFill>
              <a:latin typeface="Arial"/>
            </a:endParaRPr>
          </a:p>
        </p:txBody>
      </p:sp>
      <p:sp>
        <p:nvSpPr>
          <p:cNvPr id="47" name="PlaceHolder 4"/>
          <p:cNvSpPr>
            <a:spLocks noGrp="1"/>
          </p:cNvSpPr>
          <p:nvPr>
            <p:ph type="dt"/>
          </p:nvPr>
        </p:nvSpPr>
        <p:spPr>
          <a:xfrm>
            <a:off x="609480" y="6356520"/>
            <a:ext cx="2844360" cy="365760"/>
          </a:xfrm>
          <a:prstGeom prst="rect">
            <a:avLst/>
          </a:prstGeom>
        </p:spPr>
        <p:txBody>
          <a:bodyPr tIns="91440" bIns="91440" anchor="ctr"/>
          <a:p>
            <a:endParaRPr b="0" lang="en-US" sz="2400" spc="-1" strike="noStrike">
              <a:latin typeface="Times New Roman"/>
            </a:endParaRPr>
          </a:p>
        </p:txBody>
      </p:sp>
      <p:sp>
        <p:nvSpPr>
          <p:cNvPr id="48" name="PlaceHolder 5"/>
          <p:cNvSpPr>
            <a:spLocks noGrp="1"/>
          </p:cNvSpPr>
          <p:nvPr>
            <p:ph type="ftr"/>
          </p:nvPr>
        </p:nvSpPr>
        <p:spPr>
          <a:xfrm>
            <a:off x="4165560" y="6356520"/>
            <a:ext cx="3860280" cy="364680"/>
          </a:xfrm>
          <a:prstGeom prst="rect">
            <a:avLst/>
          </a:prstGeom>
        </p:spPr>
        <p:txBody>
          <a:bodyPr tIns="91440" bIns="91440"/>
          <a:p>
            <a:endParaRPr b="0" lang="en-US" sz="2400" spc="-1" strike="noStrike">
              <a:latin typeface="Times New Roman"/>
            </a:endParaRPr>
          </a:p>
        </p:txBody>
      </p:sp>
      <p:sp>
        <p:nvSpPr>
          <p:cNvPr id="49" name="PlaceHolder 6"/>
          <p:cNvSpPr>
            <a:spLocks noGrp="1"/>
          </p:cNvSpPr>
          <p:nvPr>
            <p:ph type="sldNum"/>
          </p:nvPr>
        </p:nvSpPr>
        <p:spPr>
          <a:xfrm>
            <a:off x="8737560" y="6356520"/>
            <a:ext cx="2844360" cy="365760"/>
          </a:xfrm>
          <a:prstGeom prst="rect">
            <a:avLst/>
          </a:prstGeom>
        </p:spPr>
        <p:txBody>
          <a:bodyPr anchor="ctr"/>
          <a:p>
            <a:pPr algn="r">
              <a:lnSpc>
                <a:spcPct val="100000"/>
              </a:lnSpc>
            </a:pPr>
            <a:fld id="{0E138A83-AFD0-4DFB-BEA9-955B0AEAE7E2}" type="slidenum">
              <a:rPr b="0" lang="en-US" sz="1600" spc="-1" strike="noStrike">
                <a:solidFill>
                  <a:srgbClr val="898989"/>
                </a:solidFill>
                <a:latin typeface="Arial"/>
                <a:ea typeface="Arial"/>
              </a:rPr>
              <a:t>1</a:t>
            </a:fld>
            <a:endParaRPr b="0" lang="en-US" sz="16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6" name="Google Shape;10;p1" descr=""/>
          <p:cNvPicPr/>
          <p:nvPr/>
        </p:nvPicPr>
        <p:blipFill>
          <a:blip r:embed="rId2"/>
          <a:stretch/>
        </p:blipFill>
        <p:spPr>
          <a:xfrm>
            <a:off x="307080" y="313200"/>
            <a:ext cx="897120" cy="304560"/>
          </a:xfrm>
          <a:prstGeom prst="rect">
            <a:avLst/>
          </a:prstGeom>
          <a:ln>
            <a:noFill/>
          </a:ln>
        </p:spPr>
      </p:pic>
      <p:sp>
        <p:nvSpPr>
          <p:cNvPr id="87" name="CustomShape 1"/>
          <p:cNvSpPr/>
          <p:nvPr/>
        </p:nvSpPr>
        <p:spPr>
          <a:xfrm>
            <a:off x="0" y="0"/>
            <a:ext cx="12204360" cy="950040"/>
          </a:xfrm>
          <a:prstGeom prst="rect">
            <a:avLst/>
          </a:prstGeom>
          <a:solidFill>
            <a:srgbClr val="57068c"/>
          </a:solidFill>
          <a:ln>
            <a:noFill/>
          </a:ln>
        </p:spPr>
        <p:style>
          <a:lnRef idx="0"/>
          <a:fillRef idx="0"/>
          <a:effectRef idx="0"/>
          <a:fontRef idx="minor"/>
        </p:style>
      </p:sp>
      <p:pic>
        <p:nvPicPr>
          <p:cNvPr id="88" name="Google Shape;12;p1" descr=""/>
          <p:cNvPicPr/>
          <p:nvPr/>
        </p:nvPicPr>
        <p:blipFill>
          <a:blip r:embed="rId3"/>
          <a:stretch/>
        </p:blipFill>
        <p:spPr>
          <a:xfrm>
            <a:off x="363960" y="317520"/>
            <a:ext cx="1951200" cy="304560"/>
          </a:xfrm>
          <a:prstGeom prst="rect">
            <a:avLst/>
          </a:prstGeom>
          <a:ln>
            <a:noFill/>
          </a:ln>
        </p:spPr>
      </p:pic>
      <p:sp>
        <p:nvSpPr>
          <p:cNvPr id="89" name="PlaceHolder 2"/>
          <p:cNvSpPr>
            <a:spLocks noGrp="1"/>
          </p:cNvSpPr>
          <p:nvPr>
            <p:ph type="body"/>
          </p:nvPr>
        </p:nvSpPr>
        <p:spPr>
          <a:xfrm>
            <a:off x="668880" y="2111760"/>
            <a:ext cx="5081040" cy="4174200"/>
          </a:xfrm>
          <a:prstGeom prst="rect">
            <a:avLst/>
          </a:prstGeom>
        </p:spPr>
        <p:txBody>
          <a:bodyPr tIns="91440" bIns="91440"/>
          <a:p>
            <a:pPr marL="432000" indent="-324000">
              <a:spcBef>
                <a:spcPts val="1417"/>
              </a:spcBef>
              <a:buClr>
                <a:srgbClr val="000000"/>
              </a:buClr>
              <a:buSzPct val="45000"/>
              <a:buFont typeface="Wingdings" charset="2"/>
              <a:buChar char=""/>
            </a:pPr>
            <a:r>
              <a:rPr b="0" lang="en-US" sz="2670" spc="-1" strike="noStrike">
                <a:solidFill>
                  <a:srgbClr val="000000"/>
                </a:solidFill>
                <a:latin typeface="Arial"/>
              </a:rPr>
              <a:t>Click to edit the outline text format</a:t>
            </a:r>
            <a:endParaRPr b="0" lang="en-US" sz="267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670" spc="-1" strike="noStrike">
                <a:solidFill>
                  <a:srgbClr val="000000"/>
                </a:solidFill>
                <a:latin typeface="Arial"/>
              </a:rPr>
              <a:t>Second Outline Level</a:t>
            </a:r>
            <a:endParaRPr b="0" lang="en-US" sz="267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670" spc="-1" strike="noStrike">
                <a:solidFill>
                  <a:srgbClr val="000000"/>
                </a:solidFill>
                <a:latin typeface="Arial"/>
              </a:rPr>
              <a:t>Third Outline Level</a:t>
            </a:r>
            <a:endParaRPr b="0" lang="en-US" sz="267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670" spc="-1" strike="noStrike">
                <a:solidFill>
                  <a:srgbClr val="000000"/>
                </a:solidFill>
                <a:latin typeface="Arial"/>
              </a:rPr>
              <a:t>Fourth Outline Level</a:t>
            </a:r>
            <a:endParaRPr b="0" lang="en-US" sz="267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670" spc="-1" strike="noStrike">
                <a:solidFill>
                  <a:srgbClr val="000000"/>
                </a:solidFill>
                <a:latin typeface="Arial"/>
              </a:rPr>
              <a:t>Fifth Outline Level</a:t>
            </a:r>
            <a:endParaRPr b="0" lang="en-US" sz="267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670" spc="-1" strike="noStrike">
                <a:solidFill>
                  <a:srgbClr val="000000"/>
                </a:solidFill>
                <a:latin typeface="Arial"/>
              </a:rPr>
              <a:t>Sixth Outline Level</a:t>
            </a:r>
            <a:endParaRPr b="0" lang="en-US" sz="267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670" spc="-1" strike="noStrike">
                <a:solidFill>
                  <a:srgbClr val="000000"/>
                </a:solidFill>
                <a:latin typeface="Arial"/>
              </a:rPr>
              <a:t>Seventh Outline Level</a:t>
            </a:r>
            <a:endParaRPr b="0" lang="en-US" sz="2670" spc="-1" strike="noStrike">
              <a:solidFill>
                <a:srgbClr val="000000"/>
              </a:solidFill>
              <a:latin typeface="Arial"/>
            </a:endParaRPr>
          </a:p>
        </p:txBody>
      </p:sp>
      <p:sp>
        <p:nvSpPr>
          <p:cNvPr id="90" name="PlaceHolder 3"/>
          <p:cNvSpPr>
            <a:spLocks noGrp="1"/>
          </p:cNvSpPr>
          <p:nvPr>
            <p:ph type="body"/>
          </p:nvPr>
        </p:nvSpPr>
        <p:spPr>
          <a:xfrm>
            <a:off x="6230160" y="950040"/>
            <a:ext cx="5973840" cy="5907600"/>
          </a:xfrm>
          <a:prstGeom prst="rect">
            <a:avLst/>
          </a:prstGeom>
        </p:spPr>
        <p:txBody>
          <a:bodyPr tIns="91440" bIns="91440" anchor="ctr"/>
          <a:p>
            <a:pPr marL="432000" indent="-324000">
              <a:spcBef>
                <a:spcPts val="1417"/>
              </a:spcBef>
              <a:buClr>
                <a:srgbClr val="000000"/>
              </a:buClr>
              <a:buSzPct val="45000"/>
              <a:buFont typeface="Wingdings" charset="2"/>
              <a:buChar char=""/>
            </a:pPr>
            <a:r>
              <a:rPr b="0" lang="en-US" sz="4000" spc="-1" strike="noStrike">
                <a:solidFill>
                  <a:srgbClr val="000000"/>
                </a:solidFill>
                <a:latin typeface="Arial"/>
              </a:rPr>
              <a:t>Click to edit the outline text format</a:t>
            </a:r>
            <a:endParaRPr b="0" lang="en-US" sz="4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4000" spc="-1" strike="noStrike">
                <a:solidFill>
                  <a:srgbClr val="000000"/>
                </a:solidFill>
                <a:latin typeface="Arial"/>
              </a:rPr>
              <a:t>Second Outline Level</a:t>
            </a:r>
            <a:endParaRPr b="0" lang="en-US" sz="4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4000" spc="-1" strike="noStrike">
                <a:solidFill>
                  <a:srgbClr val="000000"/>
                </a:solidFill>
                <a:latin typeface="Arial"/>
              </a:rPr>
              <a:t>Third Outline Level</a:t>
            </a:r>
            <a:endParaRPr b="0" lang="en-US" sz="4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4000" spc="-1" strike="noStrike">
                <a:solidFill>
                  <a:srgbClr val="000000"/>
                </a:solidFill>
                <a:latin typeface="Arial"/>
              </a:rPr>
              <a:t>Fourth Outline Level</a:t>
            </a:r>
            <a:endParaRPr b="0" lang="en-US" sz="4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4000" spc="-1" strike="noStrike">
                <a:solidFill>
                  <a:srgbClr val="000000"/>
                </a:solidFill>
                <a:latin typeface="Arial"/>
              </a:rPr>
              <a:t>Fifth Outline Level</a:t>
            </a:r>
            <a:endParaRPr b="0" lang="en-US" sz="4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4000" spc="-1" strike="noStrike">
                <a:solidFill>
                  <a:srgbClr val="000000"/>
                </a:solidFill>
                <a:latin typeface="Arial"/>
              </a:rPr>
              <a:t>Sixth Outline Level</a:t>
            </a:r>
            <a:endParaRPr b="0" lang="en-US" sz="4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4000" spc="-1" strike="noStrike">
                <a:solidFill>
                  <a:srgbClr val="000000"/>
                </a:solidFill>
                <a:latin typeface="Arial"/>
              </a:rPr>
              <a:t>Seventh Outline Level</a:t>
            </a:r>
            <a:endParaRPr b="0" lang="en-US" sz="4000" spc="-1" strike="noStrike">
              <a:solidFill>
                <a:srgbClr val="000000"/>
              </a:solidFill>
              <a:latin typeface="Arial"/>
            </a:endParaRPr>
          </a:p>
        </p:txBody>
      </p:sp>
      <p:sp>
        <p:nvSpPr>
          <p:cNvPr id="91" name="PlaceHolder 4"/>
          <p:cNvSpPr>
            <a:spLocks noGrp="1"/>
          </p:cNvSpPr>
          <p:nvPr>
            <p:ph type="body"/>
          </p:nvPr>
        </p:nvSpPr>
        <p:spPr>
          <a:xfrm>
            <a:off x="8235720" y="305280"/>
            <a:ext cx="3654000" cy="353160"/>
          </a:xfrm>
          <a:prstGeom prst="rect">
            <a:avLst/>
          </a:prstGeom>
        </p:spPr>
        <p:txBody>
          <a:bodyPr tIns="91440" bIns="91440"/>
          <a:p>
            <a:pPr marL="432000" indent="-324000">
              <a:spcBef>
                <a:spcPts val="1417"/>
              </a:spcBef>
              <a:buClr>
                <a:srgbClr val="000000"/>
              </a:buClr>
              <a:buSzPct val="45000"/>
              <a:buFont typeface="Wingdings" charset="2"/>
              <a:buChar char=""/>
            </a:pPr>
            <a:r>
              <a:rPr b="0" lang="en-US" sz="1870" spc="-1" strike="noStrike">
                <a:solidFill>
                  <a:srgbClr val="000000"/>
                </a:solidFill>
                <a:latin typeface="Arial"/>
              </a:rPr>
              <a:t>Click to edit the outline text format</a:t>
            </a:r>
            <a:endParaRPr b="0" lang="en-US" sz="187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70" spc="-1" strike="noStrike">
                <a:solidFill>
                  <a:srgbClr val="000000"/>
                </a:solidFill>
                <a:latin typeface="Arial"/>
              </a:rPr>
              <a:t>Second Outline Level</a:t>
            </a:r>
            <a:endParaRPr b="0" lang="en-US" sz="187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70" spc="-1" strike="noStrike">
                <a:solidFill>
                  <a:srgbClr val="000000"/>
                </a:solidFill>
                <a:latin typeface="Arial"/>
              </a:rPr>
              <a:t>Third Outline Level</a:t>
            </a:r>
            <a:endParaRPr b="0" lang="en-US" sz="187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70" spc="-1" strike="noStrike">
                <a:solidFill>
                  <a:srgbClr val="000000"/>
                </a:solidFill>
                <a:latin typeface="Arial"/>
              </a:rPr>
              <a:t>Fourth Outline Level</a:t>
            </a:r>
            <a:endParaRPr b="0" lang="en-US" sz="187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70" spc="-1" strike="noStrike">
                <a:solidFill>
                  <a:srgbClr val="000000"/>
                </a:solidFill>
                <a:latin typeface="Arial"/>
              </a:rPr>
              <a:t>Fifth Outline Level</a:t>
            </a:r>
            <a:endParaRPr b="0" lang="en-US" sz="187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70" spc="-1" strike="noStrike">
                <a:solidFill>
                  <a:srgbClr val="000000"/>
                </a:solidFill>
                <a:latin typeface="Arial"/>
              </a:rPr>
              <a:t>Sixth Outline Level</a:t>
            </a:r>
            <a:endParaRPr b="0" lang="en-US" sz="187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70" spc="-1" strike="noStrike">
                <a:solidFill>
                  <a:srgbClr val="000000"/>
                </a:solidFill>
                <a:latin typeface="Arial"/>
              </a:rPr>
              <a:t>Seventh Outline Level</a:t>
            </a:r>
            <a:endParaRPr b="0" lang="en-US" sz="1870" spc="-1" strike="noStrike">
              <a:solidFill>
                <a:srgbClr val="000000"/>
              </a:solidFill>
              <a:latin typeface="Arial"/>
            </a:endParaRPr>
          </a:p>
        </p:txBody>
      </p:sp>
      <p:sp>
        <p:nvSpPr>
          <p:cNvPr id="92" name="PlaceHolder 5"/>
          <p:cNvSpPr>
            <a:spLocks noGrp="1"/>
          </p:cNvSpPr>
          <p:nvPr>
            <p:ph type="dt"/>
          </p:nvPr>
        </p:nvSpPr>
        <p:spPr>
          <a:xfrm>
            <a:off x="609480" y="6356520"/>
            <a:ext cx="2844360" cy="365760"/>
          </a:xfrm>
          <a:prstGeom prst="rect">
            <a:avLst/>
          </a:prstGeom>
        </p:spPr>
        <p:txBody>
          <a:bodyPr tIns="91440" bIns="91440" anchor="ctr"/>
          <a:p>
            <a:endParaRPr b="0" lang="en-US" sz="2400" spc="-1" strike="noStrike">
              <a:latin typeface="Times New Roman"/>
            </a:endParaRPr>
          </a:p>
        </p:txBody>
      </p:sp>
      <p:sp>
        <p:nvSpPr>
          <p:cNvPr id="93" name="PlaceHolder 6"/>
          <p:cNvSpPr>
            <a:spLocks noGrp="1"/>
          </p:cNvSpPr>
          <p:nvPr>
            <p:ph type="sldNum"/>
          </p:nvPr>
        </p:nvSpPr>
        <p:spPr>
          <a:xfrm>
            <a:off x="8737560" y="6356520"/>
            <a:ext cx="2844360" cy="365760"/>
          </a:xfrm>
          <a:prstGeom prst="rect">
            <a:avLst/>
          </a:prstGeom>
        </p:spPr>
        <p:txBody>
          <a:bodyPr anchor="ctr"/>
          <a:p>
            <a:pPr algn="r">
              <a:lnSpc>
                <a:spcPct val="100000"/>
              </a:lnSpc>
            </a:pPr>
            <a:fld id="{788B6956-CF77-4D0F-BD64-6AB48D01A7F8}" type="slidenum">
              <a:rPr b="0" lang="en-US" sz="1600" spc="-1" strike="noStrike">
                <a:solidFill>
                  <a:srgbClr val="898989"/>
                </a:solidFill>
                <a:latin typeface="Arial"/>
                <a:ea typeface="Arial"/>
              </a:rPr>
              <a:t>1</a:t>
            </a:fld>
            <a:endParaRPr b="0" lang="en-US" sz="1600" spc="-1" strike="noStrike">
              <a:latin typeface="Times New Roman"/>
            </a:endParaRPr>
          </a:p>
        </p:txBody>
      </p:sp>
      <p:sp>
        <p:nvSpPr>
          <p:cNvPr id="94" name="PlaceHolder 7"/>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31" name="Google Shape;10;p1" descr=""/>
          <p:cNvPicPr/>
          <p:nvPr/>
        </p:nvPicPr>
        <p:blipFill>
          <a:blip r:embed="rId2"/>
          <a:stretch/>
        </p:blipFill>
        <p:spPr>
          <a:xfrm>
            <a:off x="307080" y="313200"/>
            <a:ext cx="897120" cy="304560"/>
          </a:xfrm>
          <a:prstGeom prst="rect">
            <a:avLst/>
          </a:prstGeom>
          <a:ln>
            <a:noFill/>
          </a:ln>
        </p:spPr>
      </p:pic>
      <p:sp>
        <p:nvSpPr>
          <p:cNvPr id="132" name="CustomShape 1"/>
          <p:cNvSpPr/>
          <p:nvPr/>
        </p:nvSpPr>
        <p:spPr>
          <a:xfrm>
            <a:off x="0" y="0"/>
            <a:ext cx="12204360" cy="950040"/>
          </a:xfrm>
          <a:prstGeom prst="rect">
            <a:avLst/>
          </a:prstGeom>
          <a:solidFill>
            <a:srgbClr val="57068c"/>
          </a:solidFill>
          <a:ln>
            <a:noFill/>
          </a:ln>
        </p:spPr>
        <p:style>
          <a:lnRef idx="0"/>
          <a:fillRef idx="0"/>
          <a:effectRef idx="0"/>
          <a:fontRef idx="minor"/>
        </p:style>
      </p:sp>
      <p:pic>
        <p:nvPicPr>
          <p:cNvPr id="133" name="Google Shape;12;p1" descr=""/>
          <p:cNvPicPr/>
          <p:nvPr/>
        </p:nvPicPr>
        <p:blipFill>
          <a:blip r:embed="rId3"/>
          <a:stretch/>
        </p:blipFill>
        <p:spPr>
          <a:xfrm>
            <a:off x="363960" y="317520"/>
            <a:ext cx="1951200" cy="304560"/>
          </a:xfrm>
          <a:prstGeom prst="rect">
            <a:avLst/>
          </a:prstGeom>
          <a:ln>
            <a:noFill/>
          </a:ln>
        </p:spPr>
      </p:pic>
      <p:sp>
        <p:nvSpPr>
          <p:cNvPr id="134" name="CustomShape 2"/>
          <p:cNvSpPr/>
          <p:nvPr/>
        </p:nvSpPr>
        <p:spPr>
          <a:xfrm flipH="1" rot="10800000">
            <a:off x="12192120" y="6858000"/>
            <a:ext cx="12191760" cy="4609800"/>
          </a:xfrm>
          <a:prstGeom prst="rect">
            <a:avLst/>
          </a:prstGeom>
          <a:solidFill>
            <a:schemeClr val="accent4"/>
          </a:solidFill>
          <a:ln>
            <a:noFill/>
          </a:ln>
        </p:spPr>
        <p:style>
          <a:lnRef idx="0"/>
          <a:fillRef idx="0"/>
          <a:effectRef idx="0"/>
          <a:fontRef idx="minor"/>
        </p:style>
      </p:sp>
      <p:sp>
        <p:nvSpPr>
          <p:cNvPr id="135" name="CustomShape 3"/>
          <p:cNvSpPr/>
          <p:nvPr/>
        </p:nvSpPr>
        <p:spPr>
          <a:xfrm>
            <a:off x="0" y="2247840"/>
            <a:ext cx="12191760" cy="144360"/>
          </a:xfrm>
          <a:prstGeom prst="rect">
            <a:avLst/>
          </a:prstGeom>
          <a:gradFill rotWithShape="0">
            <a:gsLst>
              <a:gs pos="0">
                <a:srgbClr val="f9f9f9"/>
              </a:gs>
              <a:gs pos="36000">
                <a:srgbClr val="f9f9f9"/>
              </a:gs>
              <a:gs pos="80000">
                <a:srgbClr val="dedede"/>
              </a:gs>
              <a:gs pos="100000">
                <a:srgbClr val="999999"/>
              </a:gs>
            </a:gsLst>
            <a:lin ang="16200000"/>
          </a:gradFill>
          <a:ln>
            <a:noFill/>
          </a:ln>
        </p:spPr>
        <p:style>
          <a:lnRef idx="0"/>
          <a:fillRef idx="0"/>
          <a:effectRef idx="0"/>
          <a:fontRef idx="minor"/>
        </p:style>
      </p:sp>
      <p:sp>
        <p:nvSpPr>
          <p:cNvPr id="136" name="PlaceHolder 4"/>
          <p:cNvSpPr>
            <a:spLocks noGrp="1"/>
          </p:cNvSpPr>
          <p:nvPr>
            <p:ph type="title"/>
          </p:nvPr>
        </p:nvSpPr>
        <p:spPr>
          <a:xfrm>
            <a:off x="629280" y="984960"/>
            <a:ext cx="10962360" cy="1023120"/>
          </a:xfrm>
          <a:prstGeom prst="rect">
            <a:avLst/>
          </a:prstGeom>
        </p:spPr>
        <p:txBody>
          <a:bodyPr tIns="91440" bIns="91440" anchor="b"/>
          <a:p>
            <a:r>
              <a:rPr b="0" lang="en-US" sz="1870" spc="-1" strike="noStrike">
                <a:solidFill>
                  <a:srgbClr val="000000"/>
                </a:solidFill>
                <a:latin typeface="Arial"/>
              </a:rPr>
              <a:t>Click to edit the title text format</a:t>
            </a:r>
            <a:endParaRPr b="0" lang="en-US" sz="1870" spc="-1" strike="noStrike">
              <a:solidFill>
                <a:srgbClr val="000000"/>
              </a:solidFill>
              <a:latin typeface="Arial"/>
            </a:endParaRPr>
          </a:p>
        </p:txBody>
      </p:sp>
      <p:sp>
        <p:nvSpPr>
          <p:cNvPr id="137" name="PlaceHolder 5"/>
          <p:cNvSpPr>
            <a:spLocks noGrp="1"/>
          </p:cNvSpPr>
          <p:nvPr>
            <p:ph type="body"/>
          </p:nvPr>
        </p:nvSpPr>
        <p:spPr>
          <a:xfrm>
            <a:off x="629280" y="2558880"/>
            <a:ext cx="5332680" cy="3613320"/>
          </a:xfrm>
          <a:prstGeom prst="rect">
            <a:avLst/>
          </a:prstGeom>
        </p:spPr>
        <p:txBody>
          <a:bodyPr tIns="91440" bIns="91440"/>
          <a:p>
            <a:pPr marL="432000" indent="-324000">
              <a:spcBef>
                <a:spcPts val="1417"/>
              </a:spcBef>
              <a:buClr>
                <a:srgbClr val="000000"/>
              </a:buClr>
              <a:buSzPct val="45000"/>
              <a:buFont typeface="Wingdings" charset="2"/>
              <a:buChar char=""/>
            </a:pPr>
            <a:r>
              <a:rPr b="0" lang="en-US" sz="1870" spc="-1" strike="noStrike">
                <a:solidFill>
                  <a:srgbClr val="000000"/>
                </a:solidFill>
                <a:latin typeface="Arial"/>
              </a:rPr>
              <a:t>Click to edit the outline text format</a:t>
            </a:r>
            <a:endParaRPr b="0" lang="en-US" sz="187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70" spc="-1" strike="noStrike">
                <a:solidFill>
                  <a:srgbClr val="000000"/>
                </a:solidFill>
                <a:latin typeface="Arial"/>
              </a:rPr>
              <a:t>Second Outline Level</a:t>
            </a:r>
            <a:endParaRPr b="0" lang="en-US" sz="187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70" spc="-1" strike="noStrike">
                <a:solidFill>
                  <a:srgbClr val="000000"/>
                </a:solidFill>
                <a:latin typeface="Arial"/>
              </a:rPr>
              <a:t>Third Outline Level</a:t>
            </a:r>
            <a:endParaRPr b="0" lang="en-US" sz="187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70" spc="-1" strike="noStrike">
                <a:solidFill>
                  <a:srgbClr val="000000"/>
                </a:solidFill>
                <a:latin typeface="Arial"/>
              </a:rPr>
              <a:t>Fourth Outline Level</a:t>
            </a:r>
            <a:endParaRPr b="0" lang="en-US" sz="187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70" spc="-1" strike="noStrike">
                <a:solidFill>
                  <a:srgbClr val="000000"/>
                </a:solidFill>
                <a:latin typeface="Arial"/>
              </a:rPr>
              <a:t>Fifth Outline Level</a:t>
            </a:r>
            <a:endParaRPr b="0" lang="en-US" sz="187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70" spc="-1" strike="noStrike">
                <a:solidFill>
                  <a:srgbClr val="000000"/>
                </a:solidFill>
                <a:latin typeface="Arial"/>
              </a:rPr>
              <a:t>Sixth Outline Level</a:t>
            </a:r>
            <a:endParaRPr b="0" lang="en-US" sz="187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70" spc="-1" strike="noStrike">
                <a:solidFill>
                  <a:srgbClr val="000000"/>
                </a:solidFill>
                <a:latin typeface="Arial"/>
              </a:rPr>
              <a:t>Seventh Outline Level</a:t>
            </a:r>
            <a:endParaRPr b="0" lang="en-US" sz="1870" spc="-1" strike="noStrike">
              <a:solidFill>
                <a:srgbClr val="000000"/>
              </a:solidFill>
              <a:latin typeface="Arial"/>
            </a:endParaRPr>
          </a:p>
        </p:txBody>
      </p:sp>
      <p:sp>
        <p:nvSpPr>
          <p:cNvPr id="138" name="PlaceHolder 6"/>
          <p:cNvSpPr>
            <a:spLocks noGrp="1"/>
          </p:cNvSpPr>
          <p:nvPr>
            <p:ph type="body"/>
          </p:nvPr>
        </p:nvSpPr>
        <p:spPr>
          <a:xfrm>
            <a:off x="6258960" y="2558880"/>
            <a:ext cx="5332680" cy="3613320"/>
          </a:xfrm>
          <a:prstGeom prst="rect">
            <a:avLst/>
          </a:prstGeom>
        </p:spPr>
        <p:txBody>
          <a:bodyPr tIns="91440" bIns="91440"/>
          <a:p>
            <a:pPr marL="432000" indent="-324000">
              <a:spcBef>
                <a:spcPts val="1417"/>
              </a:spcBef>
              <a:buClr>
                <a:srgbClr val="000000"/>
              </a:buClr>
              <a:buSzPct val="45000"/>
              <a:buFont typeface="Wingdings" charset="2"/>
              <a:buChar char=""/>
            </a:pPr>
            <a:r>
              <a:rPr b="0" lang="en-US" sz="1870" spc="-1" strike="noStrike">
                <a:solidFill>
                  <a:srgbClr val="000000"/>
                </a:solidFill>
                <a:latin typeface="Arial"/>
              </a:rPr>
              <a:t>Click to edit the outline text format</a:t>
            </a:r>
            <a:endParaRPr b="0" lang="en-US" sz="187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70" spc="-1" strike="noStrike">
                <a:solidFill>
                  <a:srgbClr val="000000"/>
                </a:solidFill>
                <a:latin typeface="Arial"/>
              </a:rPr>
              <a:t>Second Outline Level</a:t>
            </a:r>
            <a:endParaRPr b="0" lang="en-US" sz="187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70" spc="-1" strike="noStrike">
                <a:solidFill>
                  <a:srgbClr val="000000"/>
                </a:solidFill>
                <a:latin typeface="Arial"/>
              </a:rPr>
              <a:t>Third Outline Level</a:t>
            </a:r>
            <a:endParaRPr b="0" lang="en-US" sz="187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70" spc="-1" strike="noStrike">
                <a:solidFill>
                  <a:srgbClr val="000000"/>
                </a:solidFill>
                <a:latin typeface="Arial"/>
              </a:rPr>
              <a:t>Fourth Outline Level</a:t>
            </a:r>
            <a:endParaRPr b="0" lang="en-US" sz="187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70" spc="-1" strike="noStrike">
                <a:solidFill>
                  <a:srgbClr val="000000"/>
                </a:solidFill>
                <a:latin typeface="Arial"/>
              </a:rPr>
              <a:t>Fifth Outline Level</a:t>
            </a:r>
            <a:endParaRPr b="0" lang="en-US" sz="187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70" spc="-1" strike="noStrike">
                <a:solidFill>
                  <a:srgbClr val="000000"/>
                </a:solidFill>
                <a:latin typeface="Arial"/>
              </a:rPr>
              <a:t>Sixth Outline Level</a:t>
            </a:r>
            <a:endParaRPr b="0" lang="en-US" sz="187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70" spc="-1" strike="noStrike">
                <a:solidFill>
                  <a:srgbClr val="000000"/>
                </a:solidFill>
                <a:latin typeface="Arial"/>
              </a:rPr>
              <a:t>Seventh Outline Level</a:t>
            </a:r>
            <a:endParaRPr b="0" lang="en-US" sz="1870" spc="-1" strike="noStrike">
              <a:solidFill>
                <a:srgbClr val="000000"/>
              </a:solidFill>
              <a:latin typeface="Arial"/>
            </a:endParaRPr>
          </a:p>
        </p:txBody>
      </p:sp>
      <p:sp>
        <p:nvSpPr>
          <p:cNvPr id="139" name="PlaceHolder 7"/>
          <p:cNvSpPr>
            <a:spLocks noGrp="1"/>
          </p:cNvSpPr>
          <p:nvPr>
            <p:ph type="sldNum"/>
          </p:nvPr>
        </p:nvSpPr>
        <p:spPr>
          <a:xfrm>
            <a:off x="11364840" y="6260760"/>
            <a:ext cx="731160" cy="524520"/>
          </a:xfrm>
          <a:prstGeom prst="rect">
            <a:avLst/>
          </a:prstGeom>
        </p:spPr>
        <p:txBody>
          <a:bodyPr tIns="91440" bIns="91440" anchor="ctr"/>
          <a:p>
            <a:pPr algn="r">
              <a:lnSpc>
                <a:spcPct val="100000"/>
              </a:lnSpc>
            </a:pPr>
            <a:fld id="{4230AB4D-AB32-46E5-9FB0-7FA14B6AB35B}" type="slidenum">
              <a:rPr b="0" lang="en-US" sz="1600" spc="-1" strike="noStrike">
                <a:solidFill>
                  <a:srgbClr val="898989"/>
                </a:solidFill>
                <a:latin typeface="Arial"/>
                <a:ea typeface="Arial"/>
              </a:rPr>
              <a:t>1</a:t>
            </a:fld>
            <a:endParaRPr b="0" lang="en-US" sz="16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25.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25.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5.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40.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5.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5.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jpeg"/><Relationship Id="rId4" Type="http://schemas.openxmlformats.org/officeDocument/2006/relationships/image" Target="../media/image12.png"/><Relationship Id="rId5"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25.xml"/><Relationship Id="rId4"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25.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25.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9347040" y="6491880"/>
            <a:ext cx="2844360" cy="365760"/>
          </a:xfrm>
          <a:prstGeom prst="rect">
            <a:avLst/>
          </a:prstGeom>
          <a:noFill/>
          <a:ln>
            <a:noFill/>
          </a:ln>
        </p:spPr>
        <p:txBody>
          <a:bodyPr anchor="ctr"/>
          <a:p>
            <a:pPr algn="r">
              <a:lnSpc>
                <a:spcPct val="100000"/>
              </a:lnSpc>
            </a:pPr>
            <a:fld id="{03075BB1-830F-4670-B478-6DDBC21C0F3B}" type="slidenum">
              <a:rPr b="0" lang="en-US" sz="1600" spc="-1" strike="noStrike">
                <a:solidFill>
                  <a:srgbClr val="898989"/>
                </a:solidFill>
                <a:latin typeface="Arial"/>
                <a:ea typeface="Arial"/>
              </a:rPr>
              <a:t>1</a:t>
            </a:fld>
            <a:endParaRPr b="0" lang="en-US" sz="1600" spc="-1" strike="noStrike">
              <a:latin typeface="Times New Roman"/>
            </a:endParaRPr>
          </a:p>
        </p:txBody>
      </p:sp>
      <p:sp>
        <p:nvSpPr>
          <p:cNvPr id="183" name="CustomShape 2"/>
          <p:cNvSpPr/>
          <p:nvPr/>
        </p:nvSpPr>
        <p:spPr>
          <a:xfrm>
            <a:off x="1929240" y="2073240"/>
            <a:ext cx="8332920" cy="1554120"/>
          </a:xfrm>
          <a:prstGeom prst="rect">
            <a:avLst/>
          </a:prstGeom>
          <a:noFill/>
          <a:ln>
            <a:noFill/>
          </a:ln>
        </p:spPr>
        <p:style>
          <a:lnRef idx="0"/>
          <a:fillRef idx="0"/>
          <a:effectRef idx="0"/>
          <a:fontRef idx="minor"/>
        </p:style>
        <p:txBody>
          <a:bodyPr/>
          <a:p>
            <a:pPr algn="ctr">
              <a:lnSpc>
                <a:spcPct val="100000"/>
              </a:lnSpc>
            </a:pPr>
            <a:r>
              <a:rPr b="0" lang="en-US" sz="3200" spc="-1" strike="noStrike">
                <a:solidFill>
                  <a:srgbClr val="4f81bd"/>
                </a:solidFill>
                <a:latin typeface="Arial"/>
              </a:rPr>
              <a:t>Latency Focused Function Placement and Request Routing in Multi Access Mobile Edge Computing Networks</a:t>
            </a:r>
            <a:endParaRPr b="0" lang="en-US" sz="3200" spc="-1" strike="noStrike">
              <a:latin typeface="Arial"/>
            </a:endParaRPr>
          </a:p>
        </p:txBody>
      </p:sp>
      <p:sp>
        <p:nvSpPr>
          <p:cNvPr id="184" name="CustomShape 3"/>
          <p:cNvSpPr/>
          <p:nvPr/>
        </p:nvSpPr>
        <p:spPr>
          <a:xfrm>
            <a:off x="8209800" y="4503960"/>
            <a:ext cx="2844360" cy="1735560"/>
          </a:xfrm>
          <a:prstGeom prst="rect">
            <a:avLst/>
          </a:prstGeom>
          <a:noFill/>
          <a:ln>
            <a:noFill/>
          </a:ln>
        </p:spPr>
        <p:style>
          <a:lnRef idx="0"/>
          <a:fillRef idx="0"/>
          <a:effectRef idx="0"/>
          <a:fontRef idx="minor"/>
        </p:style>
        <p:txBody>
          <a:bodyPr lIns="90000" rIns="90000" tIns="45000" bIns="45000"/>
          <a:p>
            <a:pPr algn="r">
              <a:lnSpc>
                <a:spcPct val="100000"/>
              </a:lnSpc>
            </a:pPr>
            <a:r>
              <a:rPr b="0" lang="en-US" sz="1800" spc="-1" strike="noStrike">
                <a:solidFill>
                  <a:srgbClr val="202124"/>
                </a:solidFill>
                <a:latin typeface="Google Sans"/>
              </a:rPr>
              <a:t>Mustafa F. Ozkoc(mfo254)</a:t>
            </a:r>
            <a:endParaRPr b="0" lang="en-US" sz="1800" spc="-1" strike="noStrike">
              <a:latin typeface="Arial"/>
            </a:endParaRPr>
          </a:p>
          <a:p>
            <a:pPr algn="r">
              <a:lnSpc>
                <a:spcPct val="100000"/>
              </a:lnSpc>
            </a:pPr>
            <a:endParaRPr b="0" lang="en-US" sz="1800" spc="-1" strike="noStrike">
              <a:latin typeface="Arial"/>
            </a:endParaRPr>
          </a:p>
          <a:p>
            <a:pPr algn="r">
              <a:lnSpc>
                <a:spcPct val="100000"/>
              </a:lnSpc>
            </a:pPr>
            <a:r>
              <a:rPr b="0" lang="en-US" sz="1800" spc="-1" strike="noStrike">
                <a:solidFill>
                  <a:srgbClr val="202124"/>
                </a:solidFill>
                <a:latin typeface="Google Sans"/>
              </a:rPr>
              <a:t>Chen Li (cl5089)</a:t>
            </a:r>
            <a:endParaRPr b="0" lang="en-US" sz="1800" spc="-1" strike="noStrike">
              <a:latin typeface="Arial"/>
            </a:endParaRPr>
          </a:p>
          <a:p>
            <a:pPr algn="r">
              <a:lnSpc>
                <a:spcPct val="100000"/>
              </a:lnSpc>
            </a:pPr>
            <a:endParaRPr b="0" lang="en-US" sz="1800" spc="-1" strike="noStrike">
              <a:latin typeface="Arial"/>
            </a:endParaRPr>
          </a:p>
          <a:p>
            <a:pPr algn="r">
              <a:lnSpc>
                <a:spcPct val="100000"/>
              </a:lnSpc>
            </a:pPr>
            <a:r>
              <a:rPr b="0" lang="en-US" sz="1800" spc="-1" strike="noStrike">
                <a:solidFill>
                  <a:srgbClr val="202124"/>
                </a:solidFill>
                <a:latin typeface="Google Sans"/>
              </a:rPr>
              <a:t>May 19th</a:t>
            </a:r>
            <a:endParaRPr b="0" lang="en-US"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8737560" y="6356520"/>
            <a:ext cx="2844360" cy="365760"/>
          </a:xfrm>
          <a:prstGeom prst="rect">
            <a:avLst/>
          </a:prstGeom>
          <a:noFill/>
          <a:ln>
            <a:noFill/>
          </a:ln>
        </p:spPr>
        <p:txBody>
          <a:bodyPr anchor="ctr"/>
          <a:p>
            <a:pPr algn="r">
              <a:lnSpc>
                <a:spcPct val="100000"/>
              </a:lnSpc>
            </a:pPr>
            <a:fld id="{548C1967-7551-4D71-BCEE-75896A6EFE77}" type="slidenum">
              <a:rPr b="0" lang="en-US" sz="1600" spc="-1" strike="noStrike">
                <a:solidFill>
                  <a:srgbClr val="898989"/>
                </a:solidFill>
                <a:latin typeface="Arial"/>
                <a:ea typeface="Arial"/>
              </a:rPr>
              <a:t>1</a:t>
            </a:fld>
            <a:endParaRPr b="0" lang="en-US" sz="1600" spc="-1" strike="noStrike">
              <a:latin typeface="Times New Roman"/>
            </a:endParaRPr>
          </a:p>
        </p:txBody>
      </p:sp>
      <p:sp>
        <p:nvSpPr>
          <p:cNvPr id="234" name="CustomShape 2"/>
          <p:cNvSpPr/>
          <p:nvPr/>
        </p:nvSpPr>
        <p:spPr>
          <a:xfrm>
            <a:off x="2885400" y="-139680"/>
            <a:ext cx="3522240" cy="969840"/>
          </a:xfrm>
          <a:prstGeom prst="rect">
            <a:avLst/>
          </a:prstGeom>
          <a:noFill/>
          <a:ln>
            <a:noFill/>
          </a:ln>
        </p:spPr>
        <p:style>
          <a:lnRef idx="0"/>
          <a:fillRef idx="0"/>
          <a:effectRef idx="0"/>
          <a:fontRef idx="minor"/>
        </p:style>
        <p:txBody>
          <a:bodyPr lIns="122040" rIns="122040" tIns="122040" bIns="122040" anchor="b"/>
          <a:p>
            <a:pPr>
              <a:lnSpc>
                <a:spcPct val="100000"/>
              </a:lnSpc>
            </a:pPr>
            <a:r>
              <a:rPr b="0" lang="en-US" sz="2800" spc="-1" strike="noStrike" u="sng">
                <a:solidFill>
                  <a:srgbClr val="ffffff"/>
                </a:solidFill>
                <a:uFillTx/>
                <a:latin typeface="Arial"/>
                <a:ea typeface="Arial"/>
              </a:rPr>
              <a:t>Formulation</a:t>
            </a:r>
            <a:endParaRPr b="0" lang="en-US" sz="2800" spc="-1" strike="noStrike">
              <a:latin typeface="Arial"/>
            </a:endParaRPr>
          </a:p>
        </p:txBody>
      </p:sp>
      <p:sp>
        <p:nvSpPr>
          <p:cNvPr id="235" name="CustomShape 3"/>
          <p:cNvSpPr/>
          <p:nvPr/>
        </p:nvSpPr>
        <p:spPr>
          <a:xfrm>
            <a:off x="5736600" y="0"/>
            <a:ext cx="6454800" cy="6857640"/>
          </a:xfrm>
          <a:prstGeom prst="rect">
            <a:avLst/>
          </a:prstGeom>
          <a:solidFill>
            <a:srgbClr val="ffffff"/>
          </a:solidFill>
          <a:ln>
            <a:noFill/>
          </a:ln>
        </p:spPr>
        <p:style>
          <a:lnRef idx="0"/>
          <a:fillRef idx="0"/>
          <a:effectRef idx="0"/>
          <a:fontRef idx="minor"/>
        </p:style>
        <p:txBody>
          <a:bodyPr lIns="122040" rIns="122040" tIns="122040" bIns="122040"/>
          <a:p>
            <a:pPr>
              <a:lnSpc>
                <a:spcPct val="100000"/>
              </a:lnSpc>
            </a:pPr>
            <a:r>
              <a:rPr b="0" lang="en-US" sz="2000" spc="-1" strike="noStrike">
                <a:solidFill>
                  <a:srgbClr val="000000"/>
                </a:solidFill>
                <a:latin typeface="Arial"/>
                <a:ea typeface="Roboto"/>
              </a:rPr>
              <a:t>Indices : </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u = {1,..,U}   : Users</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n = {1,..,N, </a:t>
            </a:r>
            <a:r>
              <a:rPr b="0" lang="en-US" sz="2000" spc="-1" strike="noStrike">
                <a:solidFill>
                  <a:srgbClr val="000000"/>
                </a:solidFill>
                <a:latin typeface="Arial"/>
                <a:ea typeface="Lobster"/>
              </a:rPr>
              <a:t>l</a:t>
            </a:r>
            <a:r>
              <a:rPr b="0" lang="en-US" sz="2000" spc="-1" strike="noStrike">
                <a:solidFill>
                  <a:srgbClr val="000000"/>
                </a:solidFill>
                <a:latin typeface="Arial"/>
                <a:ea typeface="Roboto"/>
              </a:rPr>
              <a:t> } : Nodes, where l is the centralized cloud</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e = {1,...,E} : links between nodes, directed</a:t>
            </a:r>
            <a:endParaRPr b="0" lang="en-US" sz="2000" spc="-1" strike="noStrike">
              <a:latin typeface="Arial"/>
            </a:endParaRPr>
          </a:p>
          <a:p>
            <a:pPr>
              <a:lnSpc>
                <a:spcPct val="100000"/>
              </a:lnSpc>
            </a:pPr>
            <a:r>
              <a:rPr b="0" lang="en-US" sz="2000" spc="-1" strike="noStrike">
                <a:solidFill>
                  <a:srgbClr val="000000"/>
                </a:solidFill>
                <a:latin typeface="Arial"/>
                <a:ea typeface="Roboto"/>
              </a:rPr>
              <a:t>Constants</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c</a:t>
            </a:r>
            <a:r>
              <a:rPr b="0" lang="en-US" sz="2000" spc="-1" strike="noStrike" baseline="-25000">
                <a:solidFill>
                  <a:srgbClr val="000000"/>
                </a:solidFill>
                <a:latin typeface="Arial"/>
                <a:ea typeface="Roboto"/>
              </a:rPr>
              <a:t>e</a:t>
            </a:r>
            <a:r>
              <a:rPr b="0" lang="en-US" sz="2000" spc="-1" strike="noStrike">
                <a:solidFill>
                  <a:srgbClr val="000000"/>
                </a:solidFill>
                <a:latin typeface="Arial"/>
                <a:ea typeface="Roboto"/>
              </a:rPr>
              <a:t> : Capacity of link w</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l</a:t>
            </a:r>
            <a:r>
              <a:rPr b="0" lang="en-US" sz="2000" spc="-1" strike="noStrike" baseline="-25000">
                <a:solidFill>
                  <a:srgbClr val="000000"/>
                </a:solidFill>
                <a:latin typeface="Arial"/>
                <a:ea typeface="Roboto"/>
              </a:rPr>
              <a:t>e</a:t>
            </a:r>
            <a:r>
              <a:rPr b="0" lang="en-US" sz="2000" spc="-1" strike="noStrike">
                <a:solidFill>
                  <a:srgbClr val="000000"/>
                </a:solidFill>
                <a:latin typeface="Arial"/>
                <a:ea typeface="Roboto"/>
              </a:rPr>
              <a:t> : latency introduced at link e, can be formulated as a function of load in future. 1/(c</a:t>
            </a:r>
            <a:r>
              <a:rPr b="0" lang="en-US" sz="2000" spc="-1" strike="noStrike" baseline="-25000">
                <a:solidFill>
                  <a:srgbClr val="000000"/>
                </a:solidFill>
                <a:latin typeface="Arial"/>
                <a:ea typeface="Roboto"/>
              </a:rPr>
              <a:t>e</a:t>
            </a:r>
            <a:r>
              <a:rPr b="0" lang="en-US" sz="2000" spc="-1" strike="noStrike">
                <a:solidFill>
                  <a:srgbClr val="000000"/>
                </a:solidFill>
                <a:latin typeface="Arial"/>
                <a:ea typeface="Roboto"/>
              </a:rPr>
              <a:t> - y</a:t>
            </a:r>
            <a:r>
              <a:rPr b="0" lang="en-US" sz="2000" spc="-1" strike="noStrike" baseline="-25000">
                <a:solidFill>
                  <a:srgbClr val="000000"/>
                </a:solidFill>
                <a:latin typeface="Arial"/>
                <a:ea typeface="Roboto"/>
              </a:rPr>
              <a:t>e</a:t>
            </a:r>
            <a:r>
              <a:rPr b="0" lang="en-US" sz="2000" spc="-1" strike="noStrike">
                <a:solidFill>
                  <a:srgbClr val="000000"/>
                </a:solidFill>
                <a:latin typeface="Arial"/>
                <a:ea typeface="Roboto"/>
              </a:rPr>
              <a:t>)</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a</a:t>
            </a:r>
            <a:r>
              <a:rPr b="0" lang="en-US" sz="2000" spc="-1" strike="noStrike" baseline="-25000">
                <a:solidFill>
                  <a:srgbClr val="000000"/>
                </a:solidFill>
                <a:latin typeface="Arial"/>
                <a:ea typeface="Roboto"/>
              </a:rPr>
              <a:t>ev</a:t>
            </a:r>
            <a:r>
              <a:rPr b="0" lang="en-US" sz="2000" spc="-1" strike="noStrike">
                <a:solidFill>
                  <a:srgbClr val="000000"/>
                </a:solidFill>
                <a:latin typeface="Arial"/>
                <a:ea typeface="Roboto"/>
              </a:rPr>
              <a:t> = 1 if link e originates at node v; 0, otherwise</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b</a:t>
            </a:r>
            <a:r>
              <a:rPr b="0" lang="en-US" sz="2000" spc="-1" strike="noStrike" baseline="-25000">
                <a:solidFill>
                  <a:srgbClr val="000000"/>
                </a:solidFill>
                <a:latin typeface="Arial"/>
                <a:ea typeface="Roboto"/>
              </a:rPr>
              <a:t>ev</a:t>
            </a:r>
            <a:r>
              <a:rPr b="0" lang="en-US" sz="2000" spc="-1" strike="noStrike">
                <a:solidFill>
                  <a:srgbClr val="000000"/>
                </a:solidFill>
                <a:latin typeface="Arial"/>
                <a:ea typeface="Roboto"/>
              </a:rPr>
              <a:t> = 1 if link e terminates at node v; 0, otherwise</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W</a:t>
            </a:r>
            <a:r>
              <a:rPr b="0" lang="en-US" sz="2000" spc="-1" strike="noStrike" baseline="-25000">
                <a:solidFill>
                  <a:srgbClr val="000000"/>
                </a:solidFill>
                <a:latin typeface="Arial"/>
                <a:ea typeface="Roboto"/>
              </a:rPr>
              <a:t>su</a:t>
            </a:r>
            <a:r>
              <a:rPr b="0" lang="en-US" sz="2000" spc="-1" strike="noStrike">
                <a:solidFill>
                  <a:srgbClr val="000000"/>
                </a:solidFill>
                <a:latin typeface="Arial"/>
                <a:ea typeface="Roboto"/>
              </a:rPr>
              <a:t> = price of the service requested by user u</a:t>
            </a:r>
            <a:endParaRPr b="0" lang="en-US" sz="2000" spc="-1" strike="noStrike">
              <a:latin typeface="Arial"/>
            </a:endParaRPr>
          </a:p>
          <a:p>
            <a:pPr>
              <a:lnSpc>
                <a:spcPct val="100000"/>
              </a:lnSpc>
            </a:pPr>
            <a:r>
              <a:rPr b="0" lang="en-US" sz="2000" spc="-1" strike="noStrike">
                <a:solidFill>
                  <a:srgbClr val="000000"/>
                </a:solidFill>
                <a:latin typeface="Arial"/>
                <a:ea typeface="Roboto"/>
              </a:rPr>
              <a:t>Variables</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x</a:t>
            </a:r>
            <a:r>
              <a:rPr b="0" lang="en-US" sz="2000" spc="-1" strike="noStrike" baseline="-25000">
                <a:solidFill>
                  <a:srgbClr val="000000"/>
                </a:solidFill>
                <a:latin typeface="Arial"/>
                <a:ea typeface="Roboto"/>
              </a:rPr>
              <a:t>nu</a:t>
            </a:r>
            <a:r>
              <a:rPr b="0" lang="en-US" sz="2000" spc="-1" strike="noStrike">
                <a:solidFill>
                  <a:srgbClr val="000000"/>
                </a:solidFill>
                <a:latin typeface="Arial"/>
                <a:ea typeface="Roboto"/>
              </a:rPr>
              <a:t> : binary variable. 1 if the request of user u is served at node n, 0 otherwise.</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y</a:t>
            </a:r>
            <a:r>
              <a:rPr b="0" lang="en-US" sz="2000" spc="-1" strike="noStrike" baseline="-25000">
                <a:solidFill>
                  <a:srgbClr val="000000"/>
                </a:solidFill>
                <a:latin typeface="Arial"/>
                <a:ea typeface="Roboto"/>
              </a:rPr>
              <a:t>n’u</a:t>
            </a:r>
            <a:r>
              <a:rPr b="0" lang="en-US" sz="2000" spc="-1" strike="noStrike">
                <a:solidFill>
                  <a:srgbClr val="000000"/>
                </a:solidFill>
                <a:latin typeface="Arial"/>
                <a:ea typeface="Roboto"/>
              </a:rPr>
              <a:t> : binary variable. 1 if the user u access the network through node n’ where n’ ∈ N</a:t>
            </a:r>
            <a:r>
              <a:rPr b="0" lang="en-US" sz="2000" spc="-1" strike="noStrike" baseline="-25000">
                <a:solidFill>
                  <a:srgbClr val="000000"/>
                </a:solidFill>
                <a:latin typeface="Arial"/>
                <a:ea typeface="Roboto"/>
              </a:rPr>
              <a:t>u</a:t>
            </a:r>
            <a:r>
              <a:rPr b="0" lang="en-US" sz="2000" spc="-1" strike="noStrike">
                <a:solidFill>
                  <a:srgbClr val="000000"/>
                </a:solidFill>
                <a:latin typeface="Arial"/>
                <a:ea typeface="Roboto"/>
              </a:rPr>
              <a:t> , 0 otherwise</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u</a:t>
            </a:r>
            <a:r>
              <a:rPr b="0" lang="en-US" sz="2000" spc="-1" strike="noStrike" baseline="-25000">
                <a:solidFill>
                  <a:srgbClr val="000000"/>
                </a:solidFill>
                <a:latin typeface="Arial"/>
                <a:ea typeface="Roboto"/>
              </a:rPr>
              <a:t>ue</a:t>
            </a:r>
            <a:r>
              <a:rPr b="0" lang="en-US" sz="2000" spc="-1" strike="noStrike">
                <a:solidFill>
                  <a:srgbClr val="000000"/>
                </a:solidFill>
                <a:latin typeface="Arial"/>
                <a:ea typeface="Roboto"/>
              </a:rPr>
              <a:t> : binary variable. 1 if the link e is used while serving the user u, 0 otherwise. (can be changed to volume if we want to allow flow splitting.)</a:t>
            </a:r>
            <a:endParaRPr b="0" lang="en-US" sz="2000" spc="-1" strike="noStrike">
              <a:latin typeface="Arial"/>
            </a:endParaRPr>
          </a:p>
        </p:txBody>
      </p:sp>
      <p:sp>
        <p:nvSpPr>
          <p:cNvPr id="236" name="CustomShape 4"/>
          <p:cNvSpPr/>
          <p:nvPr/>
        </p:nvSpPr>
        <p:spPr>
          <a:xfrm>
            <a:off x="0" y="962280"/>
            <a:ext cx="5475240" cy="4181040"/>
          </a:xfrm>
          <a:prstGeom prst="rect">
            <a:avLst/>
          </a:prstGeom>
          <a:solidFill>
            <a:srgbClr val="ffffff"/>
          </a:solidFill>
          <a:ln>
            <a:noFill/>
          </a:ln>
        </p:spPr>
        <p:style>
          <a:lnRef idx="0"/>
          <a:fillRef idx="0"/>
          <a:effectRef idx="0"/>
          <a:fontRef idx="minor"/>
        </p:style>
        <p:txBody>
          <a:bodyPr tIns="91440" bIns="91440"/>
          <a:p>
            <a:pPr>
              <a:lnSpc>
                <a:spcPct val="100000"/>
              </a:lnSpc>
            </a:pPr>
            <a:r>
              <a:rPr b="0" lang="en-US" sz="2400" spc="-1" strike="noStrike" u="sng">
                <a:solidFill>
                  <a:srgbClr val="000000"/>
                </a:solidFill>
                <a:uFillTx/>
                <a:latin typeface="Roboto"/>
                <a:ea typeface="Roboto"/>
              </a:rPr>
              <a:t>Constraints</a:t>
            </a:r>
            <a:endParaRPr b="0" lang="en-US" sz="2400" spc="-1" strike="noStrike">
              <a:latin typeface="Arial"/>
            </a:endParaRPr>
          </a:p>
          <a:p>
            <a:pPr>
              <a:lnSpc>
                <a:spcPct val="100000"/>
              </a:lnSpc>
            </a:pPr>
            <a:r>
              <a:rPr b="0" lang="en-US" sz="1800" spc="-1" strike="noStrike">
                <a:solidFill>
                  <a:srgbClr val="000000"/>
                </a:solidFill>
                <a:latin typeface="Roboto"/>
                <a:ea typeface="Roboto"/>
              </a:rPr>
              <a:t>1. A user can be served at most one location or neglected:</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Roboto"/>
                <a:ea typeface="Roboto"/>
              </a:rPr>
              <a:t>2. If a user is to be served the user needs to access the network through any of its access nodes, otherwise it shouldn’t access to the network and waste resources at access nodes:</a:t>
            </a:r>
            <a:endParaRPr b="0" lang="en-US" sz="1800" spc="-1" strike="noStrike">
              <a:latin typeface="Arial"/>
            </a:endParaRPr>
          </a:p>
        </p:txBody>
      </p:sp>
      <p:pic>
        <p:nvPicPr>
          <p:cNvPr id="237" name="Google Shape;152;p25" descr=""/>
          <p:cNvPicPr/>
          <p:nvPr/>
        </p:nvPicPr>
        <p:blipFill>
          <a:blip r:embed="rId1"/>
          <a:stretch/>
        </p:blipFill>
        <p:spPr>
          <a:xfrm>
            <a:off x="633240" y="2245320"/>
            <a:ext cx="3604680" cy="1011960"/>
          </a:xfrm>
          <a:prstGeom prst="rect">
            <a:avLst/>
          </a:prstGeom>
          <a:ln>
            <a:noFill/>
          </a:ln>
        </p:spPr>
      </p:pic>
      <p:pic>
        <p:nvPicPr>
          <p:cNvPr id="238" name="Google Shape;153;p25" descr=""/>
          <p:cNvPicPr/>
          <p:nvPr/>
        </p:nvPicPr>
        <p:blipFill>
          <a:blip r:embed="rId2"/>
          <a:stretch/>
        </p:blipFill>
        <p:spPr>
          <a:xfrm>
            <a:off x="275400" y="5143680"/>
            <a:ext cx="4924800" cy="1151640"/>
          </a:xfrm>
          <a:prstGeom prst="rect">
            <a:avLst/>
          </a:prstGeom>
          <a:ln>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8737560" y="6356520"/>
            <a:ext cx="2844360" cy="365760"/>
          </a:xfrm>
          <a:prstGeom prst="rect">
            <a:avLst/>
          </a:prstGeom>
          <a:noFill/>
          <a:ln>
            <a:noFill/>
          </a:ln>
        </p:spPr>
        <p:txBody>
          <a:bodyPr anchor="ctr"/>
          <a:p>
            <a:pPr algn="r">
              <a:lnSpc>
                <a:spcPct val="100000"/>
              </a:lnSpc>
            </a:pPr>
            <a:fld id="{A38C39D5-B483-4987-94C9-9578A8255EA8}" type="slidenum">
              <a:rPr b="0" lang="en-US" sz="1600" spc="-1" strike="noStrike">
                <a:solidFill>
                  <a:srgbClr val="898989"/>
                </a:solidFill>
                <a:latin typeface="Arial"/>
                <a:ea typeface="Arial"/>
              </a:rPr>
              <a:t>1</a:t>
            </a:fld>
            <a:endParaRPr b="0" lang="en-US" sz="1600" spc="-1" strike="noStrike">
              <a:latin typeface="Times New Roman"/>
            </a:endParaRPr>
          </a:p>
        </p:txBody>
      </p:sp>
      <p:sp>
        <p:nvSpPr>
          <p:cNvPr id="240" name="CustomShape 2"/>
          <p:cNvSpPr/>
          <p:nvPr/>
        </p:nvSpPr>
        <p:spPr>
          <a:xfrm>
            <a:off x="2885400" y="-139680"/>
            <a:ext cx="3522240" cy="969840"/>
          </a:xfrm>
          <a:prstGeom prst="rect">
            <a:avLst/>
          </a:prstGeom>
          <a:noFill/>
          <a:ln>
            <a:noFill/>
          </a:ln>
        </p:spPr>
        <p:style>
          <a:lnRef idx="0"/>
          <a:fillRef idx="0"/>
          <a:effectRef idx="0"/>
          <a:fontRef idx="minor"/>
        </p:style>
        <p:txBody>
          <a:bodyPr lIns="122040" rIns="122040" tIns="122040" bIns="122040" anchor="b"/>
          <a:p>
            <a:pPr>
              <a:lnSpc>
                <a:spcPct val="100000"/>
              </a:lnSpc>
            </a:pPr>
            <a:r>
              <a:rPr b="0" lang="en-US" sz="2800" spc="-1" strike="noStrike" u="sng">
                <a:solidFill>
                  <a:srgbClr val="ffffff"/>
                </a:solidFill>
                <a:uFillTx/>
                <a:latin typeface="Arial"/>
                <a:ea typeface="Arial"/>
              </a:rPr>
              <a:t>Formulation</a:t>
            </a:r>
            <a:endParaRPr b="0" lang="en-US" sz="2800" spc="-1" strike="noStrike">
              <a:latin typeface="Arial"/>
            </a:endParaRPr>
          </a:p>
        </p:txBody>
      </p:sp>
      <p:sp>
        <p:nvSpPr>
          <p:cNvPr id="241" name="CustomShape 3"/>
          <p:cNvSpPr/>
          <p:nvPr/>
        </p:nvSpPr>
        <p:spPr>
          <a:xfrm>
            <a:off x="5736600" y="0"/>
            <a:ext cx="6454800" cy="6857640"/>
          </a:xfrm>
          <a:prstGeom prst="rect">
            <a:avLst/>
          </a:prstGeom>
          <a:solidFill>
            <a:srgbClr val="ffffff"/>
          </a:solidFill>
          <a:ln>
            <a:noFill/>
          </a:ln>
        </p:spPr>
        <p:style>
          <a:lnRef idx="0"/>
          <a:fillRef idx="0"/>
          <a:effectRef idx="0"/>
          <a:fontRef idx="minor"/>
        </p:style>
        <p:txBody>
          <a:bodyPr lIns="122040" rIns="122040" tIns="122040" bIns="122040"/>
          <a:p>
            <a:pPr>
              <a:lnSpc>
                <a:spcPct val="100000"/>
              </a:lnSpc>
            </a:pPr>
            <a:r>
              <a:rPr b="0" lang="en-US" sz="2000" spc="-1" strike="noStrike">
                <a:solidFill>
                  <a:srgbClr val="000000"/>
                </a:solidFill>
                <a:latin typeface="Arial"/>
                <a:ea typeface="Roboto"/>
              </a:rPr>
              <a:t>Indices : </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u = {1,..,U}   : Users</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n = {1,..,N, </a:t>
            </a:r>
            <a:r>
              <a:rPr b="0" lang="en-US" sz="2000" spc="-1" strike="noStrike">
                <a:solidFill>
                  <a:srgbClr val="000000"/>
                </a:solidFill>
                <a:latin typeface="Arial"/>
                <a:ea typeface="Lobster"/>
              </a:rPr>
              <a:t>l</a:t>
            </a:r>
            <a:r>
              <a:rPr b="0" lang="en-US" sz="2000" spc="-1" strike="noStrike">
                <a:solidFill>
                  <a:srgbClr val="000000"/>
                </a:solidFill>
                <a:latin typeface="Arial"/>
                <a:ea typeface="Roboto"/>
              </a:rPr>
              <a:t> } : Nodes, where l is the centralized cloud</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e = {1,...,E} : links between nodes, directed</a:t>
            </a:r>
            <a:endParaRPr b="0" lang="en-US" sz="2000" spc="-1" strike="noStrike">
              <a:latin typeface="Arial"/>
            </a:endParaRPr>
          </a:p>
          <a:p>
            <a:pPr>
              <a:lnSpc>
                <a:spcPct val="100000"/>
              </a:lnSpc>
            </a:pPr>
            <a:r>
              <a:rPr b="0" lang="en-US" sz="2000" spc="-1" strike="noStrike">
                <a:solidFill>
                  <a:srgbClr val="000000"/>
                </a:solidFill>
                <a:latin typeface="Arial"/>
                <a:ea typeface="Roboto"/>
              </a:rPr>
              <a:t>Constants</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c</a:t>
            </a:r>
            <a:r>
              <a:rPr b="0" lang="en-US" sz="2000" spc="-1" strike="noStrike" baseline="-25000">
                <a:solidFill>
                  <a:srgbClr val="000000"/>
                </a:solidFill>
                <a:latin typeface="Arial"/>
                <a:ea typeface="Roboto"/>
              </a:rPr>
              <a:t>e</a:t>
            </a:r>
            <a:r>
              <a:rPr b="0" lang="en-US" sz="2000" spc="-1" strike="noStrike">
                <a:solidFill>
                  <a:srgbClr val="000000"/>
                </a:solidFill>
                <a:latin typeface="Arial"/>
                <a:ea typeface="Roboto"/>
              </a:rPr>
              <a:t> : Capacity of link w</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l</a:t>
            </a:r>
            <a:r>
              <a:rPr b="0" lang="en-US" sz="2000" spc="-1" strike="noStrike" baseline="-25000">
                <a:solidFill>
                  <a:srgbClr val="000000"/>
                </a:solidFill>
                <a:latin typeface="Arial"/>
                <a:ea typeface="Roboto"/>
              </a:rPr>
              <a:t>e</a:t>
            </a:r>
            <a:r>
              <a:rPr b="0" lang="en-US" sz="2000" spc="-1" strike="noStrike">
                <a:solidFill>
                  <a:srgbClr val="000000"/>
                </a:solidFill>
                <a:latin typeface="Arial"/>
                <a:ea typeface="Roboto"/>
              </a:rPr>
              <a:t> : latency introduced at link e, can be formulated as a function of load in future. 1/(c</a:t>
            </a:r>
            <a:r>
              <a:rPr b="0" lang="en-US" sz="2000" spc="-1" strike="noStrike" baseline="-25000">
                <a:solidFill>
                  <a:srgbClr val="000000"/>
                </a:solidFill>
                <a:latin typeface="Arial"/>
                <a:ea typeface="Roboto"/>
              </a:rPr>
              <a:t>e</a:t>
            </a:r>
            <a:r>
              <a:rPr b="0" lang="en-US" sz="2000" spc="-1" strike="noStrike">
                <a:solidFill>
                  <a:srgbClr val="000000"/>
                </a:solidFill>
                <a:latin typeface="Arial"/>
                <a:ea typeface="Roboto"/>
              </a:rPr>
              <a:t> - y</a:t>
            </a:r>
            <a:r>
              <a:rPr b="0" lang="en-US" sz="2000" spc="-1" strike="noStrike" baseline="-25000">
                <a:solidFill>
                  <a:srgbClr val="000000"/>
                </a:solidFill>
                <a:latin typeface="Arial"/>
                <a:ea typeface="Roboto"/>
              </a:rPr>
              <a:t>e</a:t>
            </a:r>
            <a:r>
              <a:rPr b="0" lang="en-US" sz="2000" spc="-1" strike="noStrike">
                <a:solidFill>
                  <a:srgbClr val="000000"/>
                </a:solidFill>
                <a:latin typeface="Arial"/>
                <a:ea typeface="Roboto"/>
              </a:rPr>
              <a:t>)</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a</a:t>
            </a:r>
            <a:r>
              <a:rPr b="0" lang="en-US" sz="2000" spc="-1" strike="noStrike" baseline="-25000">
                <a:solidFill>
                  <a:srgbClr val="000000"/>
                </a:solidFill>
                <a:latin typeface="Arial"/>
                <a:ea typeface="Roboto"/>
              </a:rPr>
              <a:t>ev</a:t>
            </a:r>
            <a:r>
              <a:rPr b="0" lang="en-US" sz="2000" spc="-1" strike="noStrike">
                <a:solidFill>
                  <a:srgbClr val="000000"/>
                </a:solidFill>
                <a:latin typeface="Arial"/>
                <a:ea typeface="Roboto"/>
              </a:rPr>
              <a:t> = 1 if link e originates at node v; 0, otherwise</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b</a:t>
            </a:r>
            <a:r>
              <a:rPr b="0" lang="en-US" sz="2000" spc="-1" strike="noStrike" baseline="-25000">
                <a:solidFill>
                  <a:srgbClr val="000000"/>
                </a:solidFill>
                <a:latin typeface="Arial"/>
                <a:ea typeface="Roboto"/>
              </a:rPr>
              <a:t>ev</a:t>
            </a:r>
            <a:r>
              <a:rPr b="0" lang="en-US" sz="2000" spc="-1" strike="noStrike">
                <a:solidFill>
                  <a:srgbClr val="000000"/>
                </a:solidFill>
                <a:latin typeface="Arial"/>
                <a:ea typeface="Roboto"/>
              </a:rPr>
              <a:t> = 1 if link e terminates at node v; 0, otherwise</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W</a:t>
            </a:r>
            <a:r>
              <a:rPr b="0" lang="en-US" sz="2000" spc="-1" strike="noStrike" baseline="-25000">
                <a:solidFill>
                  <a:srgbClr val="000000"/>
                </a:solidFill>
                <a:latin typeface="Arial"/>
                <a:ea typeface="Roboto"/>
              </a:rPr>
              <a:t>su</a:t>
            </a:r>
            <a:r>
              <a:rPr b="0" lang="en-US" sz="2000" spc="-1" strike="noStrike">
                <a:solidFill>
                  <a:srgbClr val="000000"/>
                </a:solidFill>
                <a:latin typeface="Arial"/>
                <a:ea typeface="Roboto"/>
              </a:rPr>
              <a:t> = price of the service requested by user u</a:t>
            </a:r>
            <a:endParaRPr b="0" lang="en-US" sz="2000" spc="-1" strike="noStrike">
              <a:latin typeface="Arial"/>
            </a:endParaRPr>
          </a:p>
          <a:p>
            <a:pPr>
              <a:lnSpc>
                <a:spcPct val="100000"/>
              </a:lnSpc>
            </a:pPr>
            <a:r>
              <a:rPr b="0" lang="en-US" sz="2000" spc="-1" strike="noStrike">
                <a:solidFill>
                  <a:srgbClr val="000000"/>
                </a:solidFill>
                <a:latin typeface="Arial"/>
                <a:ea typeface="Roboto"/>
              </a:rPr>
              <a:t>Variables</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x</a:t>
            </a:r>
            <a:r>
              <a:rPr b="0" lang="en-US" sz="2000" spc="-1" strike="noStrike" baseline="-25000">
                <a:solidFill>
                  <a:srgbClr val="000000"/>
                </a:solidFill>
                <a:latin typeface="Arial"/>
                <a:ea typeface="Roboto"/>
              </a:rPr>
              <a:t>nu</a:t>
            </a:r>
            <a:r>
              <a:rPr b="0" lang="en-US" sz="2000" spc="-1" strike="noStrike">
                <a:solidFill>
                  <a:srgbClr val="000000"/>
                </a:solidFill>
                <a:latin typeface="Arial"/>
                <a:ea typeface="Roboto"/>
              </a:rPr>
              <a:t> : binary variable. 1 if the request of user u is served at node n, 0 otherwise.</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y</a:t>
            </a:r>
            <a:r>
              <a:rPr b="0" lang="en-US" sz="2000" spc="-1" strike="noStrike" baseline="-25000">
                <a:solidFill>
                  <a:srgbClr val="000000"/>
                </a:solidFill>
                <a:latin typeface="Arial"/>
                <a:ea typeface="Roboto"/>
              </a:rPr>
              <a:t>n’u</a:t>
            </a:r>
            <a:r>
              <a:rPr b="0" lang="en-US" sz="2000" spc="-1" strike="noStrike">
                <a:solidFill>
                  <a:srgbClr val="000000"/>
                </a:solidFill>
                <a:latin typeface="Arial"/>
                <a:ea typeface="Roboto"/>
              </a:rPr>
              <a:t> : binary variable. 1 if the user u access the network through node n’ where n’ ∈ N</a:t>
            </a:r>
            <a:r>
              <a:rPr b="0" lang="en-US" sz="2000" spc="-1" strike="noStrike" baseline="-25000">
                <a:solidFill>
                  <a:srgbClr val="000000"/>
                </a:solidFill>
                <a:latin typeface="Arial"/>
                <a:ea typeface="Roboto"/>
              </a:rPr>
              <a:t>u</a:t>
            </a:r>
            <a:r>
              <a:rPr b="0" lang="en-US" sz="2000" spc="-1" strike="noStrike">
                <a:solidFill>
                  <a:srgbClr val="000000"/>
                </a:solidFill>
                <a:latin typeface="Arial"/>
                <a:ea typeface="Roboto"/>
              </a:rPr>
              <a:t> , 0 otherwise</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u</a:t>
            </a:r>
            <a:r>
              <a:rPr b="0" lang="en-US" sz="2000" spc="-1" strike="noStrike" baseline="-25000">
                <a:solidFill>
                  <a:srgbClr val="000000"/>
                </a:solidFill>
                <a:latin typeface="Arial"/>
                <a:ea typeface="Roboto"/>
              </a:rPr>
              <a:t>ue</a:t>
            </a:r>
            <a:r>
              <a:rPr b="0" lang="en-US" sz="2000" spc="-1" strike="noStrike">
                <a:solidFill>
                  <a:srgbClr val="000000"/>
                </a:solidFill>
                <a:latin typeface="Arial"/>
                <a:ea typeface="Roboto"/>
              </a:rPr>
              <a:t> : binary variable. 1 if the link e is used while serving the user u, 0 otherwise. (can be changed to volume if we want to allow flow splitting.)</a:t>
            </a:r>
            <a:endParaRPr b="0" lang="en-US" sz="2000" spc="-1" strike="noStrike">
              <a:latin typeface="Arial"/>
            </a:endParaRPr>
          </a:p>
        </p:txBody>
      </p:sp>
      <p:sp>
        <p:nvSpPr>
          <p:cNvPr id="242" name="CustomShape 4"/>
          <p:cNvSpPr/>
          <p:nvPr/>
        </p:nvSpPr>
        <p:spPr>
          <a:xfrm>
            <a:off x="0" y="961920"/>
            <a:ext cx="5400000" cy="4566960"/>
          </a:xfrm>
          <a:prstGeom prst="rect">
            <a:avLst/>
          </a:prstGeom>
          <a:solidFill>
            <a:srgbClr val="ffffff"/>
          </a:solidFill>
          <a:ln>
            <a:noFill/>
          </a:ln>
        </p:spPr>
        <p:style>
          <a:lnRef idx="0"/>
          <a:fillRef idx="0"/>
          <a:effectRef idx="0"/>
          <a:fontRef idx="minor"/>
        </p:style>
        <p:txBody>
          <a:bodyPr tIns="91440" bIns="91440"/>
          <a:p>
            <a:pPr>
              <a:lnSpc>
                <a:spcPct val="100000"/>
              </a:lnSpc>
            </a:pPr>
            <a:r>
              <a:rPr b="0" lang="en-US" sz="2400" spc="-1" strike="noStrike" u="sng">
                <a:solidFill>
                  <a:srgbClr val="000000"/>
                </a:solidFill>
                <a:uFillTx/>
                <a:latin typeface="Roboto"/>
                <a:ea typeface="Roboto"/>
              </a:rPr>
              <a:t>Constraints</a:t>
            </a:r>
            <a:endParaRPr b="0" lang="en-US" sz="2400" spc="-1" strike="noStrike">
              <a:latin typeface="Arial"/>
            </a:endParaRPr>
          </a:p>
          <a:p>
            <a:pPr>
              <a:lnSpc>
                <a:spcPct val="100000"/>
              </a:lnSpc>
            </a:pPr>
            <a:r>
              <a:rPr b="0" lang="en-US" sz="1800" spc="-1" strike="noStrike">
                <a:solidFill>
                  <a:srgbClr val="000000"/>
                </a:solidFill>
                <a:latin typeface="Roboto"/>
                <a:ea typeface="Roboto"/>
              </a:rPr>
              <a:t>3. The flow generated by user u should be allocated to links if and only if that user is to be served:</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Roboto"/>
                <a:ea typeface="Roboto"/>
              </a:rPr>
              <a:t>4. Each link has a capacity bound. The total flow realized on a link should be less than this capacity:</a:t>
            </a:r>
            <a:endParaRPr b="0" lang="en-US" sz="1800" spc="-1" strike="noStrike">
              <a:latin typeface="Arial"/>
            </a:endParaRPr>
          </a:p>
        </p:txBody>
      </p:sp>
      <p:pic>
        <p:nvPicPr>
          <p:cNvPr id="243" name="Google Shape;161;p26" descr=""/>
          <p:cNvPicPr/>
          <p:nvPr/>
        </p:nvPicPr>
        <p:blipFill>
          <a:blip r:embed="rId1"/>
          <a:stretch/>
        </p:blipFill>
        <p:spPr>
          <a:xfrm>
            <a:off x="248040" y="2745360"/>
            <a:ext cx="5023080" cy="1161360"/>
          </a:xfrm>
          <a:prstGeom prst="rect">
            <a:avLst/>
          </a:prstGeom>
          <a:ln>
            <a:noFill/>
          </a:ln>
        </p:spPr>
      </p:pic>
      <p:pic>
        <p:nvPicPr>
          <p:cNvPr id="244" name="Google Shape;162;p26" descr=""/>
          <p:cNvPicPr/>
          <p:nvPr/>
        </p:nvPicPr>
        <p:blipFill>
          <a:blip r:embed="rId2"/>
          <a:stretch/>
        </p:blipFill>
        <p:spPr>
          <a:xfrm>
            <a:off x="667080" y="5275440"/>
            <a:ext cx="4033440" cy="108072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8737560" y="6356520"/>
            <a:ext cx="2844360" cy="365760"/>
          </a:xfrm>
          <a:prstGeom prst="rect">
            <a:avLst/>
          </a:prstGeom>
          <a:noFill/>
          <a:ln>
            <a:noFill/>
          </a:ln>
        </p:spPr>
        <p:txBody>
          <a:bodyPr anchor="ctr"/>
          <a:p>
            <a:pPr algn="r">
              <a:lnSpc>
                <a:spcPct val="100000"/>
              </a:lnSpc>
            </a:pPr>
            <a:fld id="{C6CCC202-4602-40B2-88C7-68E324183352}" type="slidenum">
              <a:rPr b="0" lang="en-US" sz="1600" spc="-1" strike="noStrike">
                <a:solidFill>
                  <a:srgbClr val="898989"/>
                </a:solidFill>
                <a:latin typeface="Arial"/>
                <a:ea typeface="Arial"/>
              </a:rPr>
              <a:t>1</a:t>
            </a:fld>
            <a:endParaRPr b="0" lang="en-US" sz="1600" spc="-1" strike="noStrike">
              <a:latin typeface="Times New Roman"/>
            </a:endParaRPr>
          </a:p>
        </p:txBody>
      </p:sp>
      <p:sp>
        <p:nvSpPr>
          <p:cNvPr id="246" name="CustomShape 2"/>
          <p:cNvSpPr/>
          <p:nvPr/>
        </p:nvSpPr>
        <p:spPr>
          <a:xfrm>
            <a:off x="2885400" y="-139680"/>
            <a:ext cx="3522240" cy="969840"/>
          </a:xfrm>
          <a:prstGeom prst="rect">
            <a:avLst/>
          </a:prstGeom>
          <a:noFill/>
          <a:ln>
            <a:noFill/>
          </a:ln>
        </p:spPr>
        <p:style>
          <a:lnRef idx="0"/>
          <a:fillRef idx="0"/>
          <a:effectRef idx="0"/>
          <a:fontRef idx="minor"/>
        </p:style>
        <p:txBody>
          <a:bodyPr lIns="122040" rIns="122040" tIns="122040" bIns="122040" anchor="b"/>
          <a:p>
            <a:pPr>
              <a:lnSpc>
                <a:spcPct val="100000"/>
              </a:lnSpc>
            </a:pPr>
            <a:r>
              <a:rPr b="0" lang="en-US" sz="2800" spc="-1" strike="noStrike" u="sng">
                <a:solidFill>
                  <a:srgbClr val="ffffff"/>
                </a:solidFill>
                <a:uFillTx/>
                <a:latin typeface="Arial"/>
                <a:ea typeface="Arial"/>
              </a:rPr>
              <a:t>Formulation</a:t>
            </a:r>
            <a:endParaRPr b="0" lang="en-US" sz="2800" spc="-1" strike="noStrike">
              <a:latin typeface="Arial"/>
            </a:endParaRPr>
          </a:p>
        </p:txBody>
      </p:sp>
      <p:sp>
        <p:nvSpPr>
          <p:cNvPr id="247" name="CustomShape 3"/>
          <p:cNvSpPr/>
          <p:nvPr/>
        </p:nvSpPr>
        <p:spPr>
          <a:xfrm>
            <a:off x="5736600" y="0"/>
            <a:ext cx="6454800" cy="6857640"/>
          </a:xfrm>
          <a:prstGeom prst="rect">
            <a:avLst/>
          </a:prstGeom>
          <a:solidFill>
            <a:srgbClr val="ffffff"/>
          </a:solidFill>
          <a:ln>
            <a:noFill/>
          </a:ln>
        </p:spPr>
        <p:style>
          <a:lnRef idx="0"/>
          <a:fillRef idx="0"/>
          <a:effectRef idx="0"/>
          <a:fontRef idx="minor"/>
        </p:style>
        <p:txBody>
          <a:bodyPr lIns="122040" rIns="122040" tIns="122040" bIns="122040"/>
          <a:p>
            <a:pPr>
              <a:lnSpc>
                <a:spcPct val="100000"/>
              </a:lnSpc>
            </a:pPr>
            <a:r>
              <a:rPr b="0" lang="en-US" sz="2000" spc="-1" strike="noStrike">
                <a:solidFill>
                  <a:srgbClr val="000000"/>
                </a:solidFill>
                <a:latin typeface="Arial"/>
                <a:ea typeface="Roboto"/>
              </a:rPr>
              <a:t>Indices : </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u = {1,..,U}   : Users</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n = {1,..,N, </a:t>
            </a:r>
            <a:r>
              <a:rPr b="0" lang="en-US" sz="2000" spc="-1" strike="noStrike">
                <a:solidFill>
                  <a:srgbClr val="000000"/>
                </a:solidFill>
                <a:latin typeface="Arial"/>
                <a:ea typeface="Lobster"/>
              </a:rPr>
              <a:t>l</a:t>
            </a:r>
            <a:r>
              <a:rPr b="0" lang="en-US" sz="2000" spc="-1" strike="noStrike">
                <a:solidFill>
                  <a:srgbClr val="000000"/>
                </a:solidFill>
                <a:latin typeface="Arial"/>
                <a:ea typeface="Roboto"/>
              </a:rPr>
              <a:t> } : Nodes, where l is the centralized cloud</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e = {1,...,E} : links between nodes, directed</a:t>
            </a:r>
            <a:endParaRPr b="0" lang="en-US" sz="2000" spc="-1" strike="noStrike">
              <a:latin typeface="Arial"/>
            </a:endParaRPr>
          </a:p>
          <a:p>
            <a:pPr>
              <a:lnSpc>
                <a:spcPct val="100000"/>
              </a:lnSpc>
            </a:pPr>
            <a:r>
              <a:rPr b="0" lang="en-US" sz="2000" spc="-1" strike="noStrike">
                <a:solidFill>
                  <a:srgbClr val="000000"/>
                </a:solidFill>
                <a:latin typeface="Arial"/>
                <a:ea typeface="Roboto"/>
              </a:rPr>
              <a:t>Constants</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c</a:t>
            </a:r>
            <a:r>
              <a:rPr b="0" lang="en-US" sz="2000" spc="-1" strike="noStrike" baseline="-25000">
                <a:solidFill>
                  <a:srgbClr val="000000"/>
                </a:solidFill>
                <a:latin typeface="Arial"/>
                <a:ea typeface="Roboto"/>
              </a:rPr>
              <a:t>e</a:t>
            </a:r>
            <a:r>
              <a:rPr b="0" lang="en-US" sz="2000" spc="-1" strike="noStrike">
                <a:solidFill>
                  <a:srgbClr val="000000"/>
                </a:solidFill>
                <a:latin typeface="Arial"/>
                <a:ea typeface="Roboto"/>
              </a:rPr>
              <a:t> : Capacity of link w</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l</a:t>
            </a:r>
            <a:r>
              <a:rPr b="0" lang="en-US" sz="2000" spc="-1" strike="noStrike" baseline="-25000">
                <a:solidFill>
                  <a:srgbClr val="000000"/>
                </a:solidFill>
                <a:latin typeface="Arial"/>
                <a:ea typeface="Roboto"/>
              </a:rPr>
              <a:t>e</a:t>
            </a:r>
            <a:r>
              <a:rPr b="0" lang="en-US" sz="2000" spc="-1" strike="noStrike">
                <a:solidFill>
                  <a:srgbClr val="000000"/>
                </a:solidFill>
                <a:latin typeface="Arial"/>
                <a:ea typeface="Roboto"/>
              </a:rPr>
              <a:t> : latency introduced at link e, can be formulated as a function of load in future. 1/(c</a:t>
            </a:r>
            <a:r>
              <a:rPr b="0" lang="en-US" sz="2000" spc="-1" strike="noStrike" baseline="-25000">
                <a:solidFill>
                  <a:srgbClr val="000000"/>
                </a:solidFill>
                <a:latin typeface="Arial"/>
                <a:ea typeface="Roboto"/>
              </a:rPr>
              <a:t>e</a:t>
            </a:r>
            <a:r>
              <a:rPr b="0" lang="en-US" sz="2000" spc="-1" strike="noStrike">
                <a:solidFill>
                  <a:srgbClr val="000000"/>
                </a:solidFill>
                <a:latin typeface="Arial"/>
                <a:ea typeface="Roboto"/>
              </a:rPr>
              <a:t> - y</a:t>
            </a:r>
            <a:r>
              <a:rPr b="0" lang="en-US" sz="2000" spc="-1" strike="noStrike" baseline="-25000">
                <a:solidFill>
                  <a:srgbClr val="000000"/>
                </a:solidFill>
                <a:latin typeface="Arial"/>
                <a:ea typeface="Roboto"/>
              </a:rPr>
              <a:t>e</a:t>
            </a:r>
            <a:r>
              <a:rPr b="0" lang="en-US" sz="2000" spc="-1" strike="noStrike">
                <a:solidFill>
                  <a:srgbClr val="000000"/>
                </a:solidFill>
                <a:latin typeface="Arial"/>
                <a:ea typeface="Roboto"/>
              </a:rPr>
              <a:t>)</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a</a:t>
            </a:r>
            <a:r>
              <a:rPr b="0" lang="en-US" sz="2000" spc="-1" strike="noStrike" baseline="-25000">
                <a:solidFill>
                  <a:srgbClr val="000000"/>
                </a:solidFill>
                <a:latin typeface="Arial"/>
                <a:ea typeface="Roboto"/>
              </a:rPr>
              <a:t>ev</a:t>
            </a:r>
            <a:r>
              <a:rPr b="0" lang="en-US" sz="2000" spc="-1" strike="noStrike">
                <a:solidFill>
                  <a:srgbClr val="000000"/>
                </a:solidFill>
                <a:latin typeface="Arial"/>
                <a:ea typeface="Roboto"/>
              </a:rPr>
              <a:t> = 1 if link e originates at node v; 0, otherwise</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b</a:t>
            </a:r>
            <a:r>
              <a:rPr b="0" lang="en-US" sz="2000" spc="-1" strike="noStrike" baseline="-25000">
                <a:solidFill>
                  <a:srgbClr val="000000"/>
                </a:solidFill>
                <a:latin typeface="Arial"/>
                <a:ea typeface="Roboto"/>
              </a:rPr>
              <a:t>ev</a:t>
            </a:r>
            <a:r>
              <a:rPr b="0" lang="en-US" sz="2000" spc="-1" strike="noStrike">
                <a:solidFill>
                  <a:srgbClr val="000000"/>
                </a:solidFill>
                <a:latin typeface="Arial"/>
                <a:ea typeface="Roboto"/>
              </a:rPr>
              <a:t> = 1 if link e terminates at node v; 0, otherwise</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W</a:t>
            </a:r>
            <a:r>
              <a:rPr b="0" lang="en-US" sz="2000" spc="-1" strike="noStrike" baseline="-25000">
                <a:solidFill>
                  <a:srgbClr val="000000"/>
                </a:solidFill>
                <a:latin typeface="Arial"/>
                <a:ea typeface="Roboto"/>
              </a:rPr>
              <a:t>su</a:t>
            </a:r>
            <a:r>
              <a:rPr b="0" lang="en-US" sz="2000" spc="-1" strike="noStrike">
                <a:solidFill>
                  <a:srgbClr val="000000"/>
                </a:solidFill>
                <a:latin typeface="Arial"/>
                <a:ea typeface="Roboto"/>
              </a:rPr>
              <a:t> = price of the service requested by user u</a:t>
            </a:r>
            <a:endParaRPr b="0" lang="en-US" sz="2000" spc="-1" strike="noStrike">
              <a:latin typeface="Arial"/>
            </a:endParaRPr>
          </a:p>
          <a:p>
            <a:pPr>
              <a:lnSpc>
                <a:spcPct val="100000"/>
              </a:lnSpc>
            </a:pPr>
            <a:r>
              <a:rPr b="0" lang="en-US" sz="2000" spc="-1" strike="noStrike">
                <a:solidFill>
                  <a:srgbClr val="000000"/>
                </a:solidFill>
                <a:latin typeface="Arial"/>
                <a:ea typeface="Roboto"/>
              </a:rPr>
              <a:t>Variables</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x</a:t>
            </a:r>
            <a:r>
              <a:rPr b="0" lang="en-US" sz="2000" spc="-1" strike="noStrike" baseline="-25000">
                <a:solidFill>
                  <a:srgbClr val="000000"/>
                </a:solidFill>
                <a:latin typeface="Arial"/>
                <a:ea typeface="Roboto"/>
              </a:rPr>
              <a:t>nu</a:t>
            </a:r>
            <a:r>
              <a:rPr b="0" lang="en-US" sz="2000" spc="-1" strike="noStrike">
                <a:solidFill>
                  <a:srgbClr val="000000"/>
                </a:solidFill>
                <a:latin typeface="Arial"/>
                <a:ea typeface="Roboto"/>
              </a:rPr>
              <a:t> : binary variable. 1 if the request of user u is served at node n, 0 otherwise.</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y</a:t>
            </a:r>
            <a:r>
              <a:rPr b="0" lang="en-US" sz="2000" spc="-1" strike="noStrike" baseline="-25000">
                <a:solidFill>
                  <a:srgbClr val="000000"/>
                </a:solidFill>
                <a:latin typeface="Arial"/>
                <a:ea typeface="Roboto"/>
              </a:rPr>
              <a:t>n’u</a:t>
            </a:r>
            <a:r>
              <a:rPr b="0" lang="en-US" sz="2000" spc="-1" strike="noStrike">
                <a:solidFill>
                  <a:srgbClr val="000000"/>
                </a:solidFill>
                <a:latin typeface="Arial"/>
                <a:ea typeface="Roboto"/>
              </a:rPr>
              <a:t> : binary variable. 1 if the user u access the network through node n’ where n’ ∈ N</a:t>
            </a:r>
            <a:r>
              <a:rPr b="0" lang="en-US" sz="2000" spc="-1" strike="noStrike" baseline="-25000">
                <a:solidFill>
                  <a:srgbClr val="000000"/>
                </a:solidFill>
                <a:latin typeface="Arial"/>
                <a:ea typeface="Roboto"/>
              </a:rPr>
              <a:t>u</a:t>
            </a:r>
            <a:r>
              <a:rPr b="0" lang="en-US" sz="2000" spc="-1" strike="noStrike">
                <a:solidFill>
                  <a:srgbClr val="000000"/>
                </a:solidFill>
                <a:latin typeface="Arial"/>
                <a:ea typeface="Roboto"/>
              </a:rPr>
              <a:t> , 0 otherwise</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u</a:t>
            </a:r>
            <a:r>
              <a:rPr b="0" lang="en-US" sz="2000" spc="-1" strike="noStrike" baseline="-25000">
                <a:solidFill>
                  <a:srgbClr val="000000"/>
                </a:solidFill>
                <a:latin typeface="Arial"/>
                <a:ea typeface="Roboto"/>
              </a:rPr>
              <a:t>ue</a:t>
            </a:r>
            <a:r>
              <a:rPr b="0" lang="en-US" sz="2000" spc="-1" strike="noStrike">
                <a:solidFill>
                  <a:srgbClr val="000000"/>
                </a:solidFill>
                <a:latin typeface="Arial"/>
                <a:ea typeface="Roboto"/>
              </a:rPr>
              <a:t> : binary variable. 1 if the link e is used while serving the user u, 0 otherwise. (can be changed to volume if we want to allow flow splitting.)</a:t>
            </a:r>
            <a:endParaRPr b="0" lang="en-US" sz="2000" spc="-1" strike="noStrike">
              <a:latin typeface="Arial"/>
            </a:endParaRPr>
          </a:p>
        </p:txBody>
      </p:sp>
      <p:sp>
        <p:nvSpPr>
          <p:cNvPr id="248" name="CustomShape 4"/>
          <p:cNvSpPr/>
          <p:nvPr/>
        </p:nvSpPr>
        <p:spPr>
          <a:xfrm>
            <a:off x="0" y="961920"/>
            <a:ext cx="5453640" cy="5298480"/>
          </a:xfrm>
          <a:prstGeom prst="rect">
            <a:avLst/>
          </a:prstGeom>
          <a:solidFill>
            <a:srgbClr val="ffffff"/>
          </a:solidFill>
          <a:ln>
            <a:noFill/>
          </a:ln>
        </p:spPr>
        <p:style>
          <a:lnRef idx="0"/>
          <a:fillRef idx="0"/>
          <a:effectRef idx="0"/>
          <a:fontRef idx="minor"/>
        </p:style>
        <p:txBody>
          <a:bodyPr tIns="91440" bIns="91440"/>
          <a:p>
            <a:pPr>
              <a:lnSpc>
                <a:spcPct val="100000"/>
              </a:lnSpc>
            </a:pPr>
            <a:r>
              <a:rPr b="0" lang="en-US" sz="2400" spc="-1" strike="noStrike" u="sng">
                <a:solidFill>
                  <a:srgbClr val="000000"/>
                </a:solidFill>
                <a:uFillTx/>
                <a:latin typeface="Roboto"/>
                <a:ea typeface="Roboto"/>
              </a:rPr>
              <a:t>Constraints</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1800" spc="-1" strike="noStrike">
                <a:solidFill>
                  <a:srgbClr val="000000"/>
                </a:solidFill>
                <a:latin typeface="Roboto"/>
                <a:ea typeface="Roboto"/>
              </a:rPr>
              <a:t>5. The total delay experienced over the network by a service flow should be less than end to end latency requirement of the service:</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Roboto"/>
                <a:ea typeface="Roboto"/>
              </a:rPr>
              <a:t>if the service will not be served this constraint is trivially satisfied by the constraint (4)</a:t>
            </a:r>
            <a:endParaRPr b="0" lang="en-US" sz="1800" spc="-1" strike="noStrike">
              <a:latin typeface="Arial"/>
            </a:endParaRPr>
          </a:p>
        </p:txBody>
      </p:sp>
      <p:pic>
        <p:nvPicPr>
          <p:cNvPr id="249" name="Google Shape;170;p27" descr=""/>
          <p:cNvPicPr/>
          <p:nvPr/>
        </p:nvPicPr>
        <p:blipFill>
          <a:blip r:embed="rId1"/>
          <a:stretch/>
        </p:blipFill>
        <p:spPr>
          <a:xfrm>
            <a:off x="663480" y="3111480"/>
            <a:ext cx="4443840" cy="99936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8737560" y="6356520"/>
            <a:ext cx="2844360" cy="365760"/>
          </a:xfrm>
          <a:prstGeom prst="rect">
            <a:avLst/>
          </a:prstGeom>
          <a:noFill/>
          <a:ln>
            <a:noFill/>
          </a:ln>
        </p:spPr>
        <p:txBody>
          <a:bodyPr anchor="ctr"/>
          <a:p>
            <a:pPr algn="r">
              <a:lnSpc>
                <a:spcPct val="100000"/>
              </a:lnSpc>
            </a:pPr>
            <a:fld id="{45AC2973-619A-45CC-B399-E4228BD3606F}" type="slidenum">
              <a:rPr b="0" lang="en-US" sz="1600" spc="-1" strike="noStrike">
                <a:solidFill>
                  <a:srgbClr val="898989"/>
                </a:solidFill>
                <a:latin typeface="Arial"/>
                <a:ea typeface="Arial"/>
              </a:rPr>
              <a:t>1</a:t>
            </a:fld>
            <a:endParaRPr b="0" lang="en-US" sz="1600" spc="-1" strike="noStrike">
              <a:latin typeface="Times New Roman"/>
            </a:endParaRPr>
          </a:p>
        </p:txBody>
      </p:sp>
      <p:sp>
        <p:nvSpPr>
          <p:cNvPr id="251" name="CustomShape 2"/>
          <p:cNvSpPr/>
          <p:nvPr/>
        </p:nvSpPr>
        <p:spPr>
          <a:xfrm>
            <a:off x="2885400" y="-139680"/>
            <a:ext cx="3522240" cy="969840"/>
          </a:xfrm>
          <a:prstGeom prst="rect">
            <a:avLst/>
          </a:prstGeom>
          <a:noFill/>
          <a:ln>
            <a:noFill/>
          </a:ln>
        </p:spPr>
        <p:style>
          <a:lnRef idx="0"/>
          <a:fillRef idx="0"/>
          <a:effectRef idx="0"/>
          <a:fontRef idx="minor"/>
        </p:style>
        <p:txBody>
          <a:bodyPr lIns="122040" rIns="122040" tIns="122040" bIns="122040" anchor="b"/>
          <a:p>
            <a:pPr>
              <a:lnSpc>
                <a:spcPct val="100000"/>
              </a:lnSpc>
            </a:pPr>
            <a:r>
              <a:rPr b="0" lang="en-US" sz="2800" spc="-1" strike="noStrike" u="sng">
                <a:solidFill>
                  <a:srgbClr val="ffffff"/>
                </a:solidFill>
                <a:uFillTx/>
                <a:latin typeface="Arial"/>
                <a:ea typeface="Arial"/>
              </a:rPr>
              <a:t>Formulation</a:t>
            </a:r>
            <a:endParaRPr b="0" lang="en-US" sz="2800" spc="-1" strike="noStrike">
              <a:latin typeface="Arial"/>
            </a:endParaRPr>
          </a:p>
        </p:txBody>
      </p:sp>
      <p:sp>
        <p:nvSpPr>
          <p:cNvPr id="252" name="CustomShape 3"/>
          <p:cNvSpPr/>
          <p:nvPr/>
        </p:nvSpPr>
        <p:spPr>
          <a:xfrm>
            <a:off x="5736600" y="0"/>
            <a:ext cx="6454800" cy="6857640"/>
          </a:xfrm>
          <a:prstGeom prst="rect">
            <a:avLst/>
          </a:prstGeom>
          <a:solidFill>
            <a:srgbClr val="ffffff"/>
          </a:solidFill>
          <a:ln>
            <a:noFill/>
          </a:ln>
        </p:spPr>
        <p:style>
          <a:lnRef idx="0"/>
          <a:fillRef idx="0"/>
          <a:effectRef idx="0"/>
          <a:fontRef idx="minor"/>
        </p:style>
        <p:txBody>
          <a:bodyPr lIns="122040" rIns="122040" tIns="122040" bIns="122040"/>
          <a:p>
            <a:pPr>
              <a:lnSpc>
                <a:spcPct val="100000"/>
              </a:lnSpc>
            </a:pPr>
            <a:r>
              <a:rPr b="0" lang="en-US" sz="2000" spc="-1" strike="noStrike">
                <a:solidFill>
                  <a:srgbClr val="000000"/>
                </a:solidFill>
                <a:latin typeface="Arial"/>
                <a:ea typeface="Roboto"/>
              </a:rPr>
              <a:t>Indices : </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u = {1,..,U}   : Users</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n = {1,..,N, </a:t>
            </a:r>
            <a:r>
              <a:rPr b="0" lang="en-US" sz="2000" spc="-1" strike="noStrike">
                <a:solidFill>
                  <a:srgbClr val="000000"/>
                </a:solidFill>
                <a:latin typeface="Arial"/>
                <a:ea typeface="Lobster"/>
              </a:rPr>
              <a:t>l</a:t>
            </a:r>
            <a:r>
              <a:rPr b="0" lang="en-US" sz="2000" spc="-1" strike="noStrike">
                <a:solidFill>
                  <a:srgbClr val="000000"/>
                </a:solidFill>
                <a:latin typeface="Arial"/>
                <a:ea typeface="Roboto"/>
              </a:rPr>
              <a:t> } : Nodes, where l is the centralized cloud</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e = {1,...,E} : links between nodes, directed</a:t>
            </a:r>
            <a:endParaRPr b="0" lang="en-US" sz="2000" spc="-1" strike="noStrike">
              <a:latin typeface="Arial"/>
            </a:endParaRPr>
          </a:p>
          <a:p>
            <a:pPr>
              <a:lnSpc>
                <a:spcPct val="100000"/>
              </a:lnSpc>
            </a:pPr>
            <a:r>
              <a:rPr b="0" lang="en-US" sz="2000" spc="-1" strike="noStrike">
                <a:solidFill>
                  <a:srgbClr val="000000"/>
                </a:solidFill>
                <a:latin typeface="Arial"/>
                <a:ea typeface="Roboto"/>
              </a:rPr>
              <a:t>Constants</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c</a:t>
            </a:r>
            <a:r>
              <a:rPr b="0" lang="en-US" sz="2000" spc="-1" strike="noStrike" baseline="-25000">
                <a:solidFill>
                  <a:srgbClr val="000000"/>
                </a:solidFill>
                <a:latin typeface="Arial"/>
                <a:ea typeface="Roboto"/>
              </a:rPr>
              <a:t>e</a:t>
            </a:r>
            <a:r>
              <a:rPr b="0" lang="en-US" sz="2000" spc="-1" strike="noStrike">
                <a:solidFill>
                  <a:srgbClr val="000000"/>
                </a:solidFill>
                <a:latin typeface="Arial"/>
                <a:ea typeface="Roboto"/>
              </a:rPr>
              <a:t> : Capacity of link w</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l</a:t>
            </a:r>
            <a:r>
              <a:rPr b="0" lang="en-US" sz="2000" spc="-1" strike="noStrike" baseline="-25000">
                <a:solidFill>
                  <a:srgbClr val="000000"/>
                </a:solidFill>
                <a:latin typeface="Arial"/>
                <a:ea typeface="Roboto"/>
              </a:rPr>
              <a:t>e</a:t>
            </a:r>
            <a:r>
              <a:rPr b="0" lang="en-US" sz="2000" spc="-1" strike="noStrike">
                <a:solidFill>
                  <a:srgbClr val="000000"/>
                </a:solidFill>
                <a:latin typeface="Arial"/>
                <a:ea typeface="Roboto"/>
              </a:rPr>
              <a:t> : latency introduced at link e, can be formulated as a function of load in future. 1/(c</a:t>
            </a:r>
            <a:r>
              <a:rPr b="0" lang="en-US" sz="2000" spc="-1" strike="noStrike" baseline="-25000">
                <a:solidFill>
                  <a:srgbClr val="000000"/>
                </a:solidFill>
                <a:latin typeface="Arial"/>
                <a:ea typeface="Roboto"/>
              </a:rPr>
              <a:t>e</a:t>
            </a:r>
            <a:r>
              <a:rPr b="0" lang="en-US" sz="2000" spc="-1" strike="noStrike">
                <a:solidFill>
                  <a:srgbClr val="000000"/>
                </a:solidFill>
                <a:latin typeface="Arial"/>
                <a:ea typeface="Roboto"/>
              </a:rPr>
              <a:t> - y</a:t>
            </a:r>
            <a:r>
              <a:rPr b="0" lang="en-US" sz="2000" spc="-1" strike="noStrike" baseline="-25000">
                <a:solidFill>
                  <a:srgbClr val="000000"/>
                </a:solidFill>
                <a:latin typeface="Arial"/>
                <a:ea typeface="Roboto"/>
              </a:rPr>
              <a:t>e</a:t>
            </a:r>
            <a:r>
              <a:rPr b="0" lang="en-US" sz="2000" spc="-1" strike="noStrike">
                <a:solidFill>
                  <a:srgbClr val="000000"/>
                </a:solidFill>
                <a:latin typeface="Arial"/>
                <a:ea typeface="Roboto"/>
              </a:rPr>
              <a:t>)</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a</a:t>
            </a:r>
            <a:r>
              <a:rPr b="0" lang="en-US" sz="2000" spc="-1" strike="noStrike" baseline="-25000">
                <a:solidFill>
                  <a:srgbClr val="000000"/>
                </a:solidFill>
                <a:latin typeface="Arial"/>
                <a:ea typeface="Roboto"/>
              </a:rPr>
              <a:t>ev</a:t>
            </a:r>
            <a:r>
              <a:rPr b="0" lang="en-US" sz="2000" spc="-1" strike="noStrike">
                <a:solidFill>
                  <a:srgbClr val="000000"/>
                </a:solidFill>
                <a:latin typeface="Arial"/>
                <a:ea typeface="Roboto"/>
              </a:rPr>
              <a:t> = 1 if link e originates at node v; 0, otherwise</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b</a:t>
            </a:r>
            <a:r>
              <a:rPr b="0" lang="en-US" sz="2000" spc="-1" strike="noStrike" baseline="-25000">
                <a:solidFill>
                  <a:srgbClr val="000000"/>
                </a:solidFill>
                <a:latin typeface="Arial"/>
                <a:ea typeface="Roboto"/>
              </a:rPr>
              <a:t>ev</a:t>
            </a:r>
            <a:r>
              <a:rPr b="0" lang="en-US" sz="2000" spc="-1" strike="noStrike">
                <a:solidFill>
                  <a:srgbClr val="000000"/>
                </a:solidFill>
                <a:latin typeface="Arial"/>
                <a:ea typeface="Roboto"/>
              </a:rPr>
              <a:t> = 1 if link e terminates at node v; 0, otherwise</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W</a:t>
            </a:r>
            <a:r>
              <a:rPr b="0" lang="en-US" sz="2000" spc="-1" strike="noStrike" baseline="-25000">
                <a:solidFill>
                  <a:srgbClr val="000000"/>
                </a:solidFill>
                <a:latin typeface="Arial"/>
                <a:ea typeface="Roboto"/>
              </a:rPr>
              <a:t>su</a:t>
            </a:r>
            <a:r>
              <a:rPr b="0" lang="en-US" sz="2000" spc="-1" strike="noStrike">
                <a:solidFill>
                  <a:srgbClr val="000000"/>
                </a:solidFill>
                <a:latin typeface="Arial"/>
                <a:ea typeface="Roboto"/>
              </a:rPr>
              <a:t> = price of the service requested by user u</a:t>
            </a:r>
            <a:endParaRPr b="0" lang="en-US" sz="2000" spc="-1" strike="noStrike">
              <a:latin typeface="Arial"/>
            </a:endParaRPr>
          </a:p>
          <a:p>
            <a:pPr>
              <a:lnSpc>
                <a:spcPct val="100000"/>
              </a:lnSpc>
            </a:pPr>
            <a:r>
              <a:rPr b="0" lang="en-US" sz="2000" spc="-1" strike="noStrike">
                <a:solidFill>
                  <a:srgbClr val="000000"/>
                </a:solidFill>
                <a:latin typeface="Arial"/>
                <a:ea typeface="Roboto"/>
              </a:rPr>
              <a:t>Variables</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x</a:t>
            </a:r>
            <a:r>
              <a:rPr b="0" lang="en-US" sz="2000" spc="-1" strike="noStrike" baseline="-25000">
                <a:solidFill>
                  <a:srgbClr val="000000"/>
                </a:solidFill>
                <a:latin typeface="Arial"/>
                <a:ea typeface="Roboto"/>
              </a:rPr>
              <a:t>nu</a:t>
            </a:r>
            <a:r>
              <a:rPr b="0" lang="en-US" sz="2000" spc="-1" strike="noStrike">
                <a:solidFill>
                  <a:srgbClr val="000000"/>
                </a:solidFill>
                <a:latin typeface="Arial"/>
                <a:ea typeface="Roboto"/>
              </a:rPr>
              <a:t> : binary variable. 1 if the request of user u is served at node n, 0 otherwise.</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y</a:t>
            </a:r>
            <a:r>
              <a:rPr b="0" lang="en-US" sz="2000" spc="-1" strike="noStrike" baseline="-25000">
                <a:solidFill>
                  <a:srgbClr val="000000"/>
                </a:solidFill>
                <a:latin typeface="Arial"/>
                <a:ea typeface="Roboto"/>
              </a:rPr>
              <a:t>n’u</a:t>
            </a:r>
            <a:r>
              <a:rPr b="0" lang="en-US" sz="2000" spc="-1" strike="noStrike">
                <a:solidFill>
                  <a:srgbClr val="000000"/>
                </a:solidFill>
                <a:latin typeface="Arial"/>
                <a:ea typeface="Roboto"/>
              </a:rPr>
              <a:t> : binary variable. 1 if the user u access the network through node n’ where n’ ∈ N</a:t>
            </a:r>
            <a:r>
              <a:rPr b="0" lang="en-US" sz="2000" spc="-1" strike="noStrike" baseline="-25000">
                <a:solidFill>
                  <a:srgbClr val="000000"/>
                </a:solidFill>
                <a:latin typeface="Arial"/>
                <a:ea typeface="Roboto"/>
              </a:rPr>
              <a:t>u</a:t>
            </a:r>
            <a:r>
              <a:rPr b="0" lang="en-US" sz="2000" spc="-1" strike="noStrike">
                <a:solidFill>
                  <a:srgbClr val="000000"/>
                </a:solidFill>
                <a:latin typeface="Arial"/>
                <a:ea typeface="Roboto"/>
              </a:rPr>
              <a:t> , 0 otherwise</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u</a:t>
            </a:r>
            <a:r>
              <a:rPr b="0" lang="en-US" sz="2000" spc="-1" strike="noStrike" baseline="-25000">
                <a:solidFill>
                  <a:srgbClr val="000000"/>
                </a:solidFill>
                <a:latin typeface="Arial"/>
                <a:ea typeface="Roboto"/>
              </a:rPr>
              <a:t>ue</a:t>
            </a:r>
            <a:r>
              <a:rPr b="0" lang="en-US" sz="2000" spc="-1" strike="noStrike">
                <a:solidFill>
                  <a:srgbClr val="000000"/>
                </a:solidFill>
                <a:latin typeface="Arial"/>
                <a:ea typeface="Roboto"/>
              </a:rPr>
              <a:t> : binary variable. 1 if the link e is used while serving the user u, 0 otherwise. (can be changed to volume if we want to allow flow splitting.)</a:t>
            </a:r>
            <a:endParaRPr b="0" lang="en-US" sz="2000" spc="-1" strike="noStrike">
              <a:latin typeface="Arial"/>
            </a:endParaRPr>
          </a:p>
        </p:txBody>
      </p:sp>
      <p:sp>
        <p:nvSpPr>
          <p:cNvPr id="253" name="CustomShape 4"/>
          <p:cNvSpPr/>
          <p:nvPr/>
        </p:nvSpPr>
        <p:spPr>
          <a:xfrm>
            <a:off x="0" y="962280"/>
            <a:ext cx="5657400" cy="4312800"/>
          </a:xfrm>
          <a:prstGeom prst="rect">
            <a:avLst/>
          </a:prstGeom>
          <a:solidFill>
            <a:srgbClr val="ffffff"/>
          </a:solidFill>
          <a:ln>
            <a:noFill/>
          </a:ln>
        </p:spPr>
        <p:style>
          <a:lnRef idx="0"/>
          <a:fillRef idx="0"/>
          <a:effectRef idx="0"/>
          <a:fontRef idx="minor"/>
        </p:style>
        <p:txBody>
          <a:bodyPr tIns="91440" bIns="91440"/>
          <a:p>
            <a:pPr>
              <a:lnSpc>
                <a:spcPct val="100000"/>
              </a:lnSpc>
            </a:pPr>
            <a:r>
              <a:rPr b="0" lang="en-US" sz="2400" spc="-1" strike="noStrike" u="sng">
                <a:solidFill>
                  <a:srgbClr val="000000"/>
                </a:solidFill>
                <a:uFillTx/>
                <a:latin typeface="Roboto"/>
                <a:ea typeface="Roboto"/>
              </a:rPr>
              <a:t>Constraints</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1800" spc="-1" strike="noStrike">
                <a:solidFill>
                  <a:srgbClr val="000000"/>
                </a:solidFill>
                <a:latin typeface="Roboto"/>
                <a:ea typeface="Roboto"/>
              </a:rPr>
              <a:t>6. For any node in the network the flow conservation should be satisfied, i.e the summation of total incoming flows and flows generated at that node should be the summation of total outgoing flows and flows destined to that node:</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254" name="Google Shape;178;p28" descr=""/>
          <p:cNvPicPr/>
          <p:nvPr/>
        </p:nvPicPr>
        <p:blipFill>
          <a:blip r:embed="rId1"/>
          <a:stretch/>
        </p:blipFill>
        <p:spPr>
          <a:xfrm>
            <a:off x="113040" y="4167360"/>
            <a:ext cx="5544360" cy="770040"/>
          </a:xfrm>
          <a:prstGeom prst="rect">
            <a:avLst/>
          </a:prstGeom>
          <a:ln>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6226560" y="0"/>
            <a:ext cx="5964840" cy="6857640"/>
          </a:xfrm>
          <a:prstGeom prst="rect">
            <a:avLst/>
          </a:prstGeom>
          <a:solidFill>
            <a:srgbClr val="ffffff"/>
          </a:solidFill>
          <a:ln>
            <a:noFill/>
          </a:ln>
        </p:spPr>
        <p:style>
          <a:lnRef idx="0"/>
          <a:fillRef idx="0"/>
          <a:effectRef idx="0"/>
          <a:fontRef idx="minor"/>
        </p:style>
      </p:sp>
      <p:sp>
        <p:nvSpPr>
          <p:cNvPr id="256" name="CustomShape 2"/>
          <p:cNvSpPr/>
          <p:nvPr/>
        </p:nvSpPr>
        <p:spPr>
          <a:xfrm rot="16200000">
            <a:off x="3113640" y="3715920"/>
            <a:ext cx="6312600" cy="360"/>
          </a:xfrm>
          <a:prstGeom prst="bentConnector3">
            <a:avLst>
              <a:gd name="adj1" fmla="val 50000"/>
            </a:avLst>
          </a:prstGeom>
          <a:noFill/>
          <a:ln w="9360">
            <a:solidFill>
              <a:schemeClr val="dk2"/>
            </a:solidFill>
            <a:round/>
          </a:ln>
        </p:spPr>
        <p:style>
          <a:lnRef idx="0"/>
          <a:fillRef idx="0"/>
          <a:effectRef idx="0"/>
          <a:fontRef idx="minor"/>
        </p:style>
      </p:sp>
      <p:sp>
        <p:nvSpPr>
          <p:cNvPr id="257" name="CustomShape 3"/>
          <p:cNvSpPr/>
          <p:nvPr/>
        </p:nvSpPr>
        <p:spPr>
          <a:xfrm>
            <a:off x="2880" y="0"/>
            <a:ext cx="6454800" cy="6857640"/>
          </a:xfrm>
          <a:prstGeom prst="rect">
            <a:avLst/>
          </a:prstGeom>
          <a:solidFill>
            <a:srgbClr val="ffffff"/>
          </a:solidFill>
          <a:ln>
            <a:noFill/>
          </a:ln>
        </p:spPr>
        <p:style>
          <a:lnRef idx="0"/>
          <a:fillRef idx="0"/>
          <a:effectRef idx="0"/>
          <a:fontRef idx="minor"/>
        </p:style>
        <p:txBody>
          <a:bodyPr lIns="122040" rIns="122040" tIns="122040" bIns="122040"/>
          <a:p>
            <a:pPr>
              <a:lnSpc>
                <a:spcPct val="100000"/>
              </a:lnSpc>
            </a:pPr>
            <a:r>
              <a:rPr b="0" lang="en-US" sz="2000" spc="-1" strike="noStrike">
                <a:solidFill>
                  <a:srgbClr val="000000"/>
                </a:solidFill>
                <a:latin typeface="Arial"/>
                <a:ea typeface="Roboto"/>
              </a:rPr>
              <a:t>Indices : </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u = {1,..,U}   : Users</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n = {1,..,N, </a:t>
            </a:r>
            <a:r>
              <a:rPr b="0" lang="en-US" sz="2000" spc="-1" strike="noStrike">
                <a:solidFill>
                  <a:srgbClr val="000000"/>
                </a:solidFill>
                <a:latin typeface="Arial"/>
                <a:ea typeface="Lobster"/>
              </a:rPr>
              <a:t>l</a:t>
            </a:r>
            <a:r>
              <a:rPr b="0" lang="en-US" sz="2000" spc="-1" strike="noStrike">
                <a:solidFill>
                  <a:srgbClr val="000000"/>
                </a:solidFill>
                <a:latin typeface="Arial"/>
                <a:ea typeface="Roboto"/>
              </a:rPr>
              <a:t> } : Nodes, where l is the centralized cloud</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e = {1,...,E} : links between nodes, directed</a:t>
            </a:r>
            <a:endParaRPr b="0" lang="en-US" sz="2000" spc="-1" strike="noStrike">
              <a:latin typeface="Arial"/>
            </a:endParaRPr>
          </a:p>
          <a:p>
            <a:pPr>
              <a:lnSpc>
                <a:spcPct val="100000"/>
              </a:lnSpc>
            </a:pPr>
            <a:r>
              <a:rPr b="0" lang="en-US" sz="2000" spc="-1" strike="noStrike">
                <a:solidFill>
                  <a:srgbClr val="000000"/>
                </a:solidFill>
                <a:latin typeface="Arial"/>
                <a:ea typeface="Roboto"/>
              </a:rPr>
              <a:t>Constants</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c</a:t>
            </a:r>
            <a:r>
              <a:rPr b="0" lang="en-US" sz="2000" spc="-1" strike="noStrike" baseline="-25000">
                <a:solidFill>
                  <a:srgbClr val="000000"/>
                </a:solidFill>
                <a:latin typeface="Arial"/>
                <a:ea typeface="Roboto"/>
              </a:rPr>
              <a:t>e</a:t>
            </a:r>
            <a:r>
              <a:rPr b="0" lang="en-US" sz="2000" spc="-1" strike="noStrike">
                <a:solidFill>
                  <a:srgbClr val="000000"/>
                </a:solidFill>
                <a:latin typeface="Arial"/>
                <a:ea typeface="Roboto"/>
              </a:rPr>
              <a:t> : Capacity of link w</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l</a:t>
            </a:r>
            <a:r>
              <a:rPr b="0" lang="en-US" sz="2000" spc="-1" strike="noStrike" baseline="-25000">
                <a:solidFill>
                  <a:srgbClr val="000000"/>
                </a:solidFill>
                <a:latin typeface="Arial"/>
                <a:ea typeface="Roboto"/>
              </a:rPr>
              <a:t>e</a:t>
            </a:r>
            <a:r>
              <a:rPr b="0" lang="en-US" sz="2000" spc="-1" strike="noStrike">
                <a:solidFill>
                  <a:srgbClr val="000000"/>
                </a:solidFill>
                <a:latin typeface="Arial"/>
                <a:ea typeface="Roboto"/>
              </a:rPr>
              <a:t> : latency introduced at link e, can be formulated as a function of load in future. 1/(c</a:t>
            </a:r>
            <a:r>
              <a:rPr b="0" lang="en-US" sz="2000" spc="-1" strike="noStrike" baseline="-25000">
                <a:solidFill>
                  <a:srgbClr val="000000"/>
                </a:solidFill>
                <a:latin typeface="Arial"/>
                <a:ea typeface="Roboto"/>
              </a:rPr>
              <a:t>e</a:t>
            </a:r>
            <a:r>
              <a:rPr b="0" lang="en-US" sz="2000" spc="-1" strike="noStrike">
                <a:solidFill>
                  <a:srgbClr val="000000"/>
                </a:solidFill>
                <a:latin typeface="Arial"/>
                <a:ea typeface="Roboto"/>
              </a:rPr>
              <a:t> - y</a:t>
            </a:r>
            <a:r>
              <a:rPr b="0" lang="en-US" sz="2000" spc="-1" strike="noStrike" baseline="-25000">
                <a:solidFill>
                  <a:srgbClr val="000000"/>
                </a:solidFill>
                <a:latin typeface="Arial"/>
                <a:ea typeface="Roboto"/>
              </a:rPr>
              <a:t>e</a:t>
            </a:r>
            <a:r>
              <a:rPr b="0" lang="en-US" sz="2000" spc="-1" strike="noStrike">
                <a:solidFill>
                  <a:srgbClr val="000000"/>
                </a:solidFill>
                <a:latin typeface="Arial"/>
                <a:ea typeface="Roboto"/>
              </a:rPr>
              <a:t>)</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a</a:t>
            </a:r>
            <a:r>
              <a:rPr b="0" lang="en-US" sz="2000" spc="-1" strike="noStrike" baseline="-25000">
                <a:solidFill>
                  <a:srgbClr val="000000"/>
                </a:solidFill>
                <a:latin typeface="Arial"/>
                <a:ea typeface="Roboto"/>
              </a:rPr>
              <a:t>ev</a:t>
            </a:r>
            <a:r>
              <a:rPr b="0" lang="en-US" sz="2000" spc="-1" strike="noStrike">
                <a:solidFill>
                  <a:srgbClr val="000000"/>
                </a:solidFill>
                <a:latin typeface="Arial"/>
                <a:ea typeface="Roboto"/>
              </a:rPr>
              <a:t> = 1 if link e originates at node v; 0, otherwise</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b</a:t>
            </a:r>
            <a:r>
              <a:rPr b="0" lang="en-US" sz="2000" spc="-1" strike="noStrike" baseline="-25000">
                <a:solidFill>
                  <a:srgbClr val="000000"/>
                </a:solidFill>
                <a:latin typeface="Arial"/>
                <a:ea typeface="Roboto"/>
              </a:rPr>
              <a:t>ev</a:t>
            </a:r>
            <a:r>
              <a:rPr b="0" lang="en-US" sz="2000" spc="-1" strike="noStrike">
                <a:solidFill>
                  <a:srgbClr val="000000"/>
                </a:solidFill>
                <a:latin typeface="Arial"/>
                <a:ea typeface="Roboto"/>
              </a:rPr>
              <a:t> = 1 if link e terminates at node v; 0, otherwise</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W</a:t>
            </a:r>
            <a:r>
              <a:rPr b="0" lang="en-US" sz="2000" spc="-1" strike="noStrike" baseline="-25000">
                <a:solidFill>
                  <a:srgbClr val="000000"/>
                </a:solidFill>
                <a:latin typeface="Arial"/>
                <a:ea typeface="Roboto"/>
              </a:rPr>
              <a:t>su</a:t>
            </a:r>
            <a:r>
              <a:rPr b="0" lang="en-US" sz="2000" spc="-1" strike="noStrike">
                <a:solidFill>
                  <a:srgbClr val="000000"/>
                </a:solidFill>
                <a:latin typeface="Arial"/>
                <a:ea typeface="Roboto"/>
              </a:rPr>
              <a:t> = price of the service requested by user u</a:t>
            </a:r>
            <a:endParaRPr b="0" lang="en-US" sz="2000" spc="-1" strike="noStrike">
              <a:latin typeface="Arial"/>
            </a:endParaRPr>
          </a:p>
          <a:p>
            <a:pPr>
              <a:lnSpc>
                <a:spcPct val="100000"/>
              </a:lnSpc>
            </a:pPr>
            <a:r>
              <a:rPr b="0" lang="en-US" sz="2000" spc="-1" strike="noStrike">
                <a:solidFill>
                  <a:srgbClr val="000000"/>
                </a:solidFill>
                <a:latin typeface="Arial"/>
                <a:ea typeface="Roboto"/>
              </a:rPr>
              <a:t>Variables</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x</a:t>
            </a:r>
            <a:r>
              <a:rPr b="0" lang="en-US" sz="2000" spc="-1" strike="noStrike" baseline="-25000">
                <a:solidFill>
                  <a:srgbClr val="000000"/>
                </a:solidFill>
                <a:latin typeface="Arial"/>
                <a:ea typeface="Roboto"/>
              </a:rPr>
              <a:t>nu</a:t>
            </a:r>
            <a:r>
              <a:rPr b="0" lang="en-US" sz="2000" spc="-1" strike="noStrike">
                <a:solidFill>
                  <a:srgbClr val="000000"/>
                </a:solidFill>
                <a:latin typeface="Arial"/>
                <a:ea typeface="Roboto"/>
              </a:rPr>
              <a:t> : binary variable. 1 if the request of user u is served at node n, 0 otherwise.</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y</a:t>
            </a:r>
            <a:r>
              <a:rPr b="0" lang="en-US" sz="2000" spc="-1" strike="noStrike" baseline="-25000">
                <a:solidFill>
                  <a:srgbClr val="000000"/>
                </a:solidFill>
                <a:latin typeface="Arial"/>
                <a:ea typeface="Roboto"/>
              </a:rPr>
              <a:t>n’u</a:t>
            </a:r>
            <a:r>
              <a:rPr b="0" lang="en-US" sz="2000" spc="-1" strike="noStrike">
                <a:solidFill>
                  <a:srgbClr val="000000"/>
                </a:solidFill>
                <a:latin typeface="Arial"/>
                <a:ea typeface="Roboto"/>
              </a:rPr>
              <a:t> : binary variable. 1 if the user u access the network through node n’ where n’ ∈ N</a:t>
            </a:r>
            <a:r>
              <a:rPr b="0" lang="en-US" sz="2000" spc="-1" strike="noStrike" baseline="-25000">
                <a:solidFill>
                  <a:srgbClr val="000000"/>
                </a:solidFill>
                <a:latin typeface="Arial"/>
                <a:ea typeface="Roboto"/>
              </a:rPr>
              <a:t>u</a:t>
            </a:r>
            <a:r>
              <a:rPr b="0" lang="en-US" sz="2000" spc="-1" strike="noStrike">
                <a:solidFill>
                  <a:srgbClr val="000000"/>
                </a:solidFill>
                <a:latin typeface="Arial"/>
                <a:ea typeface="Roboto"/>
              </a:rPr>
              <a:t> , 0 otherwise</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u</a:t>
            </a:r>
            <a:r>
              <a:rPr b="0" lang="en-US" sz="2000" spc="-1" strike="noStrike" baseline="-25000">
                <a:solidFill>
                  <a:srgbClr val="000000"/>
                </a:solidFill>
                <a:latin typeface="Arial"/>
                <a:ea typeface="Roboto"/>
              </a:rPr>
              <a:t>ue</a:t>
            </a:r>
            <a:r>
              <a:rPr b="0" lang="en-US" sz="2000" spc="-1" strike="noStrike">
                <a:solidFill>
                  <a:srgbClr val="000000"/>
                </a:solidFill>
                <a:latin typeface="Arial"/>
                <a:ea typeface="Roboto"/>
              </a:rPr>
              <a:t> : binary variable. 1 if the link e is used while serving the user u, 0 otherwise. (can be changed to volume if we want to allow flow splitting.)</a:t>
            </a:r>
            <a:endParaRPr b="0" lang="en-US" sz="2000" spc="-1" strike="noStrike">
              <a:latin typeface="Arial"/>
            </a:endParaRPr>
          </a:p>
        </p:txBody>
      </p:sp>
      <p:grpSp>
        <p:nvGrpSpPr>
          <p:cNvPr id="258" name="Group 4"/>
          <p:cNvGrpSpPr/>
          <p:nvPr/>
        </p:nvGrpSpPr>
        <p:grpSpPr>
          <a:xfrm>
            <a:off x="6338160" y="317880"/>
            <a:ext cx="5892840" cy="4791600"/>
            <a:chOff x="6338160" y="317880"/>
            <a:chExt cx="5892840" cy="4791600"/>
          </a:xfrm>
        </p:grpSpPr>
        <p:pic>
          <p:nvPicPr>
            <p:cNvPr id="259" name="Google Shape;187;p29" descr=""/>
            <p:cNvPicPr/>
            <p:nvPr/>
          </p:nvPicPr>
          <p:blipFill>
            <a:blip r:embed="rId1"/>
            <a:stretch/>
          </p:blipFill>
          <p:spPr>
            <a:xfrm>
              <a:off x="6338160" y="427680"/>
              <a:ext cx="5892840" cy="4681800"/>
            </a:xfrm>
            <a:prstGeom prst="rect">
              <a:avLst/>
            </a:prstGeom>
            <a:ln>
              <a:noFill/>
            </a:ln>
          </p:spPr>
        </p:pic>
        <p:pic>
          <p:nvPicPr>
            <p:cNvPr id="260" name="Resim 10" descr=""/>
            <p:cNvPicPr/>
            <p:nvPr/>
          </p:nvPicPr>
          <p:blipFill>
            <a:blip r:embed="rId2"/>
            <a:stretch/>
          </p:blipFill>
          <p:spPr>
            <a:xfrm>
              <a:off x="7660440" y="317880"/>
              <a:ext cx="4075920" cy="836280"/>
            </a:xfrm>
            <a:prstGeom prst="rect">
              <a:avLst/>
            </a:prstGeom>
            <a:ln>
              <a:noFill/>
            </a:ln>
          </p:spPr>
        </p:pic>
      </p:grpSp>
      <p:sp>
        <p:nvSpPr>
          <p:cNvPr id="261" name="CustomShape 5"/>
          <p:cNvSpPr/>
          <p:nvPr/>
        </p:nvSpPr>
        <p:spPr>
          <a:xfrm>
            <a:off x="6124320" y="427680"/>
            <a:ext cx="1836000" cy="616320"/>
          </a:xfrm>
          <a:prstGeom prst="rect">
            <a:avLst/>
          </a:prstGeom>
          <a:noFill/>
          <a:ln>
            <a:noFill/>
          </a:ln>
        </p:spPr>
        <p:style>
          <a:lnRef idx="0"/>
          <a:fillRef idx="0"/>
          <a:effectRef idx="0"/>
          <a:fontRef idx="minor"/>
        </p:style>
        <p:txBody>
          <a:bodyPr lIns="122040" rIns="122040" tIns="122040" bIns="122040"/>
          <a:p>
            <a:pPr>
              <a:lnSpc>
                <a:spcPct val="100000"/>
              </a:lnSpc>
            </a:pPr>
            <a:r>
              <a:rPr b="0" lang="en-US" sz="2400" spc="-1" strike="noStrike">
                <a:solidFill>
                  <a:srgbClr val="000000"/>
                </a:solidFill>
                <a:latin typeface="Roboto"/>
                <a:ea typeface="Roboto"/>
              </a:rPr>
              <a:t>maximize</a:t>
            </a:r>
            <a:endParaRPr b="0" lang="en-US" sz="2400" spc="-1" strike="noStrike">
              <a:latin typeface="Arial"/>
            </a:endParaRPr>
          </a:p>
        </p:txBody>
      </p:sp>
      <p:sp>
        <p:nvSpPr>
          <p:cNvPr id="262" name="CustomShape 6"/>
          <p:cNvSpPr/>
          <p:nvPr/>
        </p:nvSpPr>
        <p:spPr>
          <a:xfrm>
            <a:off x="6037920" y="1058760"/>
            <a:ext cx="1749960" cy="430200"/>
          </a:xfrm>
          <a:prstGeom prst="rect">
            <a:avLst/>
          </a:prstGeom>
          <a:solidFill>
            <a:srgbClr val="ffffff"/>
          </a:solidFill>
          <a:ln>
            <a:noFill/>
          </a:ln>
        </p:spPr>
        <p:style>
          <a:lnRef idx="0"/>
          <a:fillRef idx="0"/>
          <a:effectRef idx="0"/>
          <a:fontRef idx="minor"/>
        </p:style>
        <p:txBody>
          <a:bodyPr lIns="122040" rIns="122040" tIns="122040" bIns="122040"/>
          <a:p>
            <a:pPr>
              <a:lnSpc>
                <a:spcPct val="100000"/>
              </a:lnSpc>
            </a:pPr>
            <a:r>
              <a:rPr b="0" lang="en-US" sz="2400" spc="-1" strike="noStrike">
                <a:solidFill>
                  <a:srgbClr val="000000"/>
                </a:solidFill>
                <a:latin typeface="Roboto"/>
                <a:ea typeface="Roboto"/>
              </a:rPr>
              <a:t>Subject to</a:t>
            </a:r>
            <a:endParaRPr b="0" lang="en-US" sz="2400" spc="-1" strike="noStrike">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8737560" y="6356520"/>
            <a:ext cx="2844360" cy="365760"/>
          </a:xfrm>
          <a:prstGeom prst="rect">
            <a:avLst/>
          </a:prstGeom>
          <a:noFill/>
          <a:ln>
            <a:noFill/>
          </a:ln>
        </p:spPr>
        <p:txBody>
          <a:bodyPr anchor="ctr"/>
          <a:p>
            <a:pPr algn="r">
              <a:lnSpc>
                <a:spcPct val="100000"/>
              </a:lnSpc>
            </a:pPr>
            <a:fld id="{CB97AF1A-BDEA-4137-8869-1B7086ECA6FC}" type="slidenum">
              <a:rPr b="0" lang="en-US" sz="1600" spc="-1" strike="noStrike">
                <a:solidFill>
                  <a:srgbClr val="898989"/>
                </a:solidFill>
                <a:latin typeface="Arial"/>
                <a:ea typeface="Arial"/>
              </a:rPr>
              <a:t>1</a:t>
            </a:fld>
            <a:endParaRPr b="0" lang="en-US" sz="1600" spc="-1" strike="noStrike">
              <a:latin typeface="Times New Roman"/>
            </a:endParaRPr>
          </a:p>
        </p:txBody>
      </p:sp>
      <p:sp>
        <p:nvSpPr>
          <p:cNvPr id="264" name="CustomShape 2"/>
          <p:cNvSpPr/>
          <p:nvPr/>
        </p:nvSpPr>
        <p:spPr>
          <a:xfrm>
            <a:off x="1989360" y="1998000"/>
            <a:ext cx="7894080" cy="28335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600" spc="-1" strike="noStrike">
                <a:solidFill>
                  <a:srgbClr val="000000"/>
                </a:solidFill>
                <a:latin typeface="Arial"/>
              </a:rPr>
              <a:t>Heuristic 1 </a:t>
            </a:r>
            <a:endParaRPr b="0" lang="en-US" sz="3600" spc="-1" strike="noStrike">
              <a:latin typeface="Arial"/>
            </a:endParaRPr>
          </a:p>
          <a:p>
            <a:pPr algn="ctr">
              <a:lnSpc>
                <a:spcPct val="100000"/>
              </a:lnSpc>
            </a:pPr>
            <a:r>
              <a:rPr b="0" lang="en-US" sz="3600" spc="-1" strike="noStrike">
                <a:solidFill>
                  <a:srgbClr val="000000"/>
                </a:solidFill>
                <a:latin typeface="Arial"/>
              </a:rPr>
              <a:t> </a:t>
            </a:r>
            <a:r>
              <a:rPr b="0" lang="en-US" sz="3600" spc="-1" strike="noStrike">
                <a:solidFill>
                  <a:srgbClr val="000000"/>
                </a:solidFill>
                <a:latin typeface="Arial"/>
              </a:rPr>
              <a:t>Bottom up approach</a:t>
            </a:r>
            <a:endParaRPr b="0" lang="en-US" sz="3600" spc="-1" strike="noStrike">
              <a:latin typeface="Arial"/>
            </a:endParaRPr>
          </a:p>
          <a:p>
            <a:pPr algn="ctr">
              <a:lnSpc>
                <a:spcPct val="100000"/>
              </a:lnSpc>
            </a:pPr>
            <a:endParaRPr b="0" lang="en-US" sz="3600" spc="-1" strike="noStrike">
              <a:latin typeface="Arial"/>
            </a:endParaRPr>
          </a:p>
          <a:p>
            <a:pPr algn="ctr">
              <a:lnSpc>
                <a:spcPct val="100000"/>
              </a:lnSpc>
            </a:pPr>
            <a:r>
              <a:rPr b="0" lang="en-US" sz="3600" spc="-1" strike="noStrike">
                <a:solidFill>
                  <a:srgbClr val="000000"/>
                </a:solidFill>
                <a:latin typeface="Arial"/>
              </a:rPr>
              <a:t>Heuristic 2</a:t>
            </a:r>
            <a:endParaRPr b="0" lang="en-US" sz="3600" spc="-1" strike="noStrike">
              <a:latin typeface="Arial"/>
            </a:endParaRPr>
          </a:p>
          <a:p>
            <a:pPr algn="ctr">
              <a:lnSpc>
                <a:spcPct val="100000"/>
              </a:lnSpc>
            </a:pPr>
            <a:r>
              <a:rPr b="0" lang="en-US" sz="3600" spc="-1" strike="noStrike">
                <a:solidFill>
                  <a:srgbClr val="000000"/>
                </a:solidFill>
                <a:latin typeface="Arial"/>
              </a:rPr>
              <a:t> </a:t>
            </a:r>
            <a:r>
              <a:rPr b="0" lang="en-US" sz="3600" spc="-1" strike="noStrike">
                <a:solidFill>
                  <a:srgbClr val="000000"/>
                </a:solidFill>
                <a:latin typeface="Arial"/>
              </a:rPr>
              <a:t>Top to bottom approach</a:t>
            </a:r>
            <a:endParaRPr b="0" lang="en-US" sz="3600" spc="-1" strike="noStrike">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1"/>
          <p:cNvSpPr txBox="1"/>
          <p:nvPr/>
        </p:nvSpPr>
        <p:spPr>
          <a:xfrm>
            <a:off x="8235720" y="305280"/>
            <a:ext cx="3654000" cy="353160"/>
          </a:xfrm>
          <a:prstGeom prst="rect">
            <a:avLst/>
          </a:prstGeom>
          <a:noFill/>
          <a:ln>
            <a:noFill/>
          </a:ln>
        </p:spPr>
        <p:txBody>
          <a:bodyPr tIns="91440" bIns="91440"/>
          <a:p>
            <a:pPr marL="609480" indent="-304560" algn="r">
              <a:lnSpc>
                <a:spcPct val="100000"/>
              </a:lnSpc>
            </a:pPr>
            <a:r>
              <a:rPr b="1" lang="en-US" sz="1870" spc="-1" strike="noStrike">
                <a:solidFill>
                  <a:srgbClr val="ffffff"/>
                </a:solidFill>
                <a:latin typeface="Arial"/>
                <a:ea typeface="Arial"/>
              </a:rPr>
              <a:t>Heuristic 2</a:t>
            </a:r>
            <a:endParaRPr b="0" lang="en-US" sz="1870" spc="-1" strike="noStrike">
              <a:solidFill>
                <a:srgbClr val="000000"/>
              </a:solidFill>
              <a:latin typeface="Arial"/>
            </a:endParaRPr>
          </a:p>
        </p:txBody>
      </p:sp>
      <p:sp>
        <p:nvSpPr>
          <p:cNvPr id="266" name="TextShape 2"/>
          <p:cNvSpPr txBox="1"/>
          <p:nvPr/>
        </p:nvSpPr>
        <p:spPr>
          <a:xfrm>
            <a:off x="8737560" y="6356520"/>
            <a:ext cx="2844360" cy="365760"/>
          </a:xfrm>
          <a:prstGeom prst="rect">
            <a:avLst/>
          </a:prstGeom>
          <a:noFill/>
          <a:ln>
            <a:noFill/>
          </a:ln>
        </p:spPr>
        <p:txBody>
          <a:bodyPr anchor="ctr"/>
          <a:p>
            <a:pPr algn="r">
              <a:lnSpc>
                <a:spcPct val="100000"/>
              </a:lnSpc>
            </a:pPr>
            <a:fld id="{BA383683-EB4E-4DCB-AE2E-3FBBC030220A}" type="slidenum">
              <a:rPr b="0" lang="en-US" sz="1600" spc="-1" strike="noStrike">
                <a:solidFill>
                  <a:srgbClr val="898989"/>
                </a:solidFill>
                <a:latin typeface="Arial"/>
                <a:ea typeface="Arial"/>
              </a:rPr>
              <a:t>1</a:t>
            </a:fld>
            <a:endParaRPr b="0" lang="en-US" sz="1600" spc="-1" strike="noStrike">
              <a:latin typeface="Times New Roman"/>
            </a:endParaRPr>
          </a:p>
        </p:txBody>
      </p:sp>
      <p:sp>
        <p:nvSpPr>
          <p:cNvPr id="267" name="TextShape 3"/>
          <p:cNvSpPr txBox="1"/>
          <p:nvPr/>
        </p:nvSpPr>
        <p:spPr>
          <a:xfrm>
            <a:off x="3974760" y="1218960"/>
            <a:ext cx="5081040" cy="806040"/>
          </a:xfrm>
          <a:prstGeom prst="rect">
            <a:avLst/>
          </a:prstGeom>
          <a:noFill/>
          <a:ln>
            <a:noFill/>
          </a:ln>
        </p:spPr>
        <p:txBody>
          <a:bodyPr tIns="91440" bIns="91440"/>
          <a:p>
            <a:pPr marL="609480" indent="-304560">
              <a:lnSpc>
                <a:spcPct val="100000"/>
              </a:lnSpc>
            </a:pPr>
            <a:r>
              <a:rPr b="1" lang="en-US" sz="2670" spc="-1" strike="noStrike">
                <a:solidFill>
                  <a:srgbClr val="000000"/>
                </a:solidFill>
                <a:latin typeface="Arial"/>
                <a:ea typeface="Arial"/>
              </a:rPr>
              <a:t>Basic idea</a:t>
            </a:r>
            <a:endParaRPr b="0" lang="en-US" sz="2670" spc="-1" strike="noStrike">
              <a:solidFill>
                <a:srgbClr val="000000"/>
              </a:solidFill>
              <a:latin typeface="Arial"/>
            </a:endParaRPr>
          </a:p>
        </p:txBody>
      </p:sp>
      <p:sp>
        <p:nvSpPr>
          <p:cNvPr id="268" name="CustomShape 4"/>
          <p:cNvSpPr/>
          <p:nvPr/>
        </p:nvSpPr>
        <p:spPr>
          <a:xfrm>
            <a:off x="1530000" y="2342520"/>
            <a:ext cx="8629920" cy="3656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rPr>
              <a:t>Iteration with sub-mixed integer programming.</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rPr>
              <a:t>More integer variables, more time the algorithm will take. We can make iterative procedures to optimize the objective function with less integer variables.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rPr>
              <a:t>In our model, we have binary variable: access_indicator, link_indicator and server_indicator. But when we fix link_indicator and access_indicator to binary variables, the server_indicator will be binary automatically.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rPr>
              <a:t>So we fix link_indicator to be binary, and get ‘binary’ access_indicator iteratively. During  the iteration, we add more constraints to the model according to the output of each iteration to gradually get the mixed integer solution.</a:t>
            </a:r>
            <a:endParaRPr b="0" lang="en-US" sz="1800" spc="-1" strike="noStrike">
              <a:latin typeface="Arial"/>
            </a:endParaRPr>
          </a:p>
          <a:p>
            <a:pPr>
              <a:lnSpc>
                <a:spcPct val="100000"/>
              </a:lnSpc>
            </a:pPr>
            <a:endParaRPr b="0" lang="en-US" sz="1800" spc="-1" strike="noStrike">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TextShape 1"/>
          <p:cNvSpPr txBox="1"/>
          <p:nvPr/>
        </p:nvSpPr>
        <p:spPr>
          <a:xfrm>
            <a:off x="8235720" y="305280"/>
            <a:ext cx="3654000" cy="353160"/>
          </a:xfrm>
          <a:prstGeom prst="rect">
            <a:avLst/>
          </a:prstGeom>
          <a:noFill/>
          <a:ln>
            <a:noFill/>
          </a:ln>
        </p:spPr>
        <p:txBody>
          <a:bodyPr tIns="91440" bIns="91440"/>
          <a:p>
            <a:pPr marL="609480" indent="-304560" algn="r">
              <a:lnSpc>
                <a:spcPct val="100000"/>
              </a:lnSpc>
            </a:pPr>
            <a:r>
              <a:rPr b="0" lang="en-US" sz="1870" spc="-1" strike="noStrike">
                <a:solidFill>
                  <a:srgbClr val="ffffff"/>
                </a:solidFill>
                <a:latin typeface="Arial"/>
                <a:ea typeface="Arial"/>
              </a:rPr>
              <a:t>Heuristic 2</a:t>
            </a:r>
            <a:endParaRPr b="0" lang="en-US" sz="1870" spc="-1" strike="noStrike">
              <a:solidFill>
                <a:srgbClr val="000000"/>
              </a:solidFill>
              <a:latin typeface="Arial"/>
            </a:endParaRPr>
          </a:p>
        </p:txBody>
      </p:sp>
      <p:sp>
        <p:nvSpPr>
          <p:cNvPr id="270" name="TextShape 2"/>
          <p:cNvSpPr txBox="1"/>
          <p:nvPr/>
        </p:nvSpPr>
        <p:spPr>
          <a:xfrm>
            <a:off x="8737560" y="6356520"/>
            <a:ext cx="2844360" cy="365760"/>
          </a:xfrm>
          <a:prstGeom prst="rect">
            <a:avLst/>
          </a:prstGeom>
          <a:noFill/>
          <a:ln>
            <a:noFill/>
          </a:ln>
        </p:spPr>
        <p:txBody>
          <a:bodyPr anchor="ctr"/>
          <a:p>
            <a:pPr algn="r">
              <a:lnSpc>
                <a:spcPct val="100000"/>
              </a:lnSpc>
            </a:pPr>
            <a:fld id="{3D3B56B2-0D5A-47EB-A905-820A9AA93164}" type="slidenum">
              <a:rPr b="0" lang="en-US" sz="1600" spc="-1" strike="noStrike">
                <a:solidFill>
                  <a:srgbClr val="898989"/>
                </a:solidFill>
                <a:latin typeface="Arial"/>
                <a:ea typeface="Arial"/>
              </a:rPr>
              <a:t>1</a:t>
            </a:fld>
            <a:endParaRPr b="0" lang="en-US" sz="1600" spc="-1" strike="noStrike">
              <a:latin typeface="Times New Roman"/>
            </a:endParaRPr>
          </a:p>
        </p:txBody>
      </p:sp>
      <p:sp>
        <p:nvSpPr>
          <p:cNvPr id="271" name="CustomShape 3"/>
          <p:cNvSpPr/>
          <p:nvPr/>
        </p:nvSpPr>
        <p:spPr>
          <a:xfrm>
            <a:off x="3305520" y="983880"/>
            <a:ext cx="5081040" cy="731160"/>
          </a:xfrm>
          <a:prstGeom prst="rect">
            <a:avLst/>
          </a:prstGeom>
          <a:noFill/>
          <a:ln>
            <a:noFill/>
          </a:ln>
        </p:spPr>
        <p:style>
          <a:lnRef idx="0"/>
          <a:fillRef idx="0"/>
          <a:effectRef idx="0"/>
          <a:fontRef idx="minor"/>
        </p:style>
        <p:txBody>
          <a:bodyPr tIns="91440" bIns="91440"/>
          <a:p>
            <a:pPr marL="609480" indent="-304560">
              <a:lnSpc>
                <a:spcPct val="100000"/>
              </a:lnSpc>
            </a:pPr>
            <a:r>
              <a:rPr b="0" lang="en-US" sz="2670" spc="-1" strike="noStrike">
                <a:solidFill>
                  <a:srgbClr val="000000"/>
                </a:solidFill>
                <a:latin typeface="Arial"/>
                <a:ea typeface="Arial"/>
              </a:rPr>
              <a:t>Algorithm</a:t>
            </a:r>
            <a:endParaRPr b="0" lang="en-US" sz="2670" spc="-1" strike="noStrike">
              <a:latin typeface="Arial"/>
            </a:endParaRPr>
          </a:p>
        </p:txBody>
      </p:sp>
      <p:sp>
        <p:nvSpPr>
          <p:cNvPr id="272" name="TextShape 4"/>
          <p:cNvSpPr txBox="1"/>
          <p:nvPr/>
        </p:nvSpPr>
        <p:spPr>
          <a:xfrm>
            <a:off x="6095880" y="1811520"/>
            <a:ext cx="5486040" cy="4415400"/>
          </a:xfrm>
          <a:prstGeom prst="rect">
            <a:avLst/>
          </a:prstGeom>
          <a:noFill/>
          <a:ln>
            <a:noFill/>
          </a:ln>
        </p:spPr>
        <p:txBody>
          <a:bodyPr tIns="91440" bIns="91440"/>
          <a:p>
            <a:pPr marL="795960">
              <a:lnSpc>
                <a:spcPct val="100000"/>
              </a:lnSpc>
            </a:pPr>
            <a:r>
              <a:rPr b="0" lang="en-US" sz="2400" spc="-1" strike="noStrike">
                <a:solidFill>
                  <a:srgbClr val="000000"/>
                </a:solidFill>
                <a:latin typeface="Arial"/>
                <a:ea typeface="Arial"/>
              </a:rPr>
              <a:t>The most intuitive idea is to fix access_indicator =1 as soon as they become 1 in the iterative procedure.</a:t>
            </a:r>
            <a:endParaRPr b="0" lang="en-US" sz="2400" spc="-1" strike="noStrike">
              <a:solidFill>
                <a:srgbClr val="000000"/>
              </a:solidFill>
              <a:latin typeface="Arial"/>
            </a:endParaRPr>
          </a:p>
          <a:p>
            <a:pPr marL="795960">
              <a:lnSpc>
                <a:spcPct val="100000"/>
              </a:lnSpc>
            </a:pPr>
            <a:endParaRPr b="0" lang="en-US" sz="2400" spc="-1" strike="noStrike">
              <a:solidFill>
                <a:srgbClr val="000000"/>
              </a:solidFill>
              <a:latin typeface="Arial"/>
            </a:endParaRPr>
          </a:p>
          <a:p>
            <a:pPr marL="795960">
              <a:lnSpc>
                <a:spcPct val="100000"/>
              </a:lnSpc>
            </a:pPr>
            <a:r>
              <a:rPr b="0" lang="en-US" sz="2400" spc="-1" strike="noStrike">
                <a:solidFill>
                  <a:srgbClr val="000000"/>
                </a:solidFill>
                <a:latin typeface="Arial"/>
                <a:ea typeface="Arial"/>
              </a:rPr>
              <a:t>How about &lt; 1?</a:t>
            </a:r>
            <a:endParaRPr b="0" lang="en-US" sz="2400" spc="-1" strike="noStrike">
              <a:solidFill>
                <a:srgbClr val="000000"/>
              </a:solidFill>
              <a:latin typeface="Arial"/>
            </a:endParaRPr>
          </a:p>
          <a:p>
            <a:pPr marL="795960">
              <a:lnSpc>
                <a:spcPct val="100000"/>
              </a:lnSpc>
            </a:pPr>
            <a:r>
              <a:rPr b="0" lang="en-US" sz="2400" spc="-1" strike="noStrike">
                <a:solidFill>
                  <a:srgbClr val="000000"/>
                </a:solidFill>
                <a:latin typeface="Arial"/>
                <a:ea typeface="Arial"/>
              </a:rPr>
              <a:t>Increase 0.9 to 1?</a:t>
            </a:r>
            <a:endParaRPr b="0" lang="en-US" sz="2400" spc="-1" strike="noStrike">
              <a:solidFill>
                <a:srgbClr val="000000"/>
              </a:solidFill>
              <a:latin typeface="Arial"/>
            </a:endParaRPr>
          </a:p>
          <a:p>
            <a:pPr marL="795960">
              <a:lnSpc>
                <a:spcPct val="100000"/>
              </a:lnSpc>
            </a:pPr>
            <a:r>
              <a:rPr b="0" lang="en-US" sz="2400" spc="-1" strike="noStrike">
                <a:solidFill>
                  <a:srgbClr val="000000"/>
                </a:solidFill>
                <a:latin typeface="Arial"/>
                <a:ea typeface="Arial"/>
              </a:rPr>
              <a:t>(may cause infeasible solution)</a:t>
            </a:r>
            <a:endParaRPr b="0" lang="en-US" sz="2400" spc="-1" strike="noStrike">
              <a:solidFill>
                <a:srgbClr val="000000"/>
              </a:solidFill>
              <a:latin typeface="Arial"/>
            </a:endParaRPr>
          </a:p>
        </p:txBody>
      </p:sp>
      <p:pic>
        <p:nvPicPr>
          <p:cNvPr id="273" name="Picture 12" descr=""/>
          <p:cNvPicPr/>
          <p:nvPr/>
        </p:nvPicPr>
        <p:blipFill>
          <a:blip r:embed="rId1"/>
          <a:stretch/>
        </p:blipFill>
        <p:spPr>
          <a:xfrm>
            <a:off x="822960" y="1811520"/>
            <a:ext cx="4964760" cy="4062600"/>
          </a:xfrm>
          <a:prstGeom prst="rect">
            <a:avLst/>
          </a:prstGeom>
          <a:ln>
            <a:noFill/>
          </a:ln>
        </p:spPr>
      </p:pic>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6230160" y="950040"/>
            <a:ext cx="5973840" cy="5907600"/>
          </a:xfrm>
          <a:prstGeom prst="rect">
            <a:avLst/>
          </a:prstGeom>
          <a:noFill/>
          <a:ln>
            <a:noFill/>
          </a:ln>
        </p:spPr>
        <p:txBody>
          <a:bodyPr tIns="91440" bIns="91440" anchor="ctr"/>
          <a:p>
            <a:pPr marL="609480" indent="-304560" algn="ctr">
              <a:lnSpc>
                <a:spcPct val="100000"/>
              </a:lnSpc>
              <a:spcBef>
                <a:spcPts val="799"/>
              </a:spcBef>
            </a:pPr>
            <a:r>
              <a:rPr b="1" lang="en-US" sz="4000" spc="-1" strike="noStrike">
                <a:solidFill>
                  <a:srgbClr val="000000"/>
                </a:solidFill>
                <a:latin typeface="Arial"/>
                <a:ea typeface="Arial"/>
              </a:rPr>
              <a:t>Algorithm here</a:t>
            </a:r>
            <a:endParaRPr b="0" lang="en-US" sz="4000" spc="-1" strike="noStrike">
              <a:solidFill>
                <a:srgbClr val="000000"/>
              </a:solidFill>
              <a:latin typeface="Arial"/>
            </a:endParaRPr>
          </a:p>
        </p:txBody>
      </p:sp>
      <p:sp>
        <p:nvSpPr>
          <p:cNvPr id="275" name="TextShape 2"/>
          <p:cNvSpPr txBox="1"/>
          <p:nvPr/>
        </p:nvSpPr>
        <p:spPr>
          <a:xfrm>
            <a:off x="8235720" y="305280"/>
            <a:ext cx="3654000" cy="353160"/>
          </a:xfrm>
          <a:prstGeom prst="rect">
            <a:avLst/>
          </a:prstGeom>
          <a:noFill/>
          <a:ln>
            <a:noFill/>
          </a:ln>
        </p:spPr>
        <p:txBody>
          <a:bodyPr tIns="91440" bIns="91440"/>
          <a:p>
            <a:pPr marL="609480" indent="-304560" algn="r">
              <a:lnSpc>
                <a:spcPct val="100000"/>
              </a:lnSpc>
            </a:pPr>
            <a:r>
              <a:rPr b="0" lang="en-US" sz="1870" spc="-1" strike="noStrike">
                <a:solidFill>
                  <a:srgbClr val="ffffff"/>
                </a:solidFill>
                <a:latin typeface="Arial"/>
                <a:ea typeface="Arial"/>
              </a:rPr>
              <a:t>Heuristic 2</a:t>
            </a:r>
            <a:endParaRPr b="0" lang="en-US" sz="1870" spc="-1" strike="noStrike">
              <a:solidFill>
                <a:srgbClr val="000000"/>
              </a:solidFill>
              <a:latin typeface="Arial"/>
            </a:endParaRPr>
          </a:p>
          <a:p>
            <a:pPr marL="609480" indent="-304560" algn="r">
              <a:lnSpc>
                <a:spcPct val="100000"/>
              </a:lnSpc>
            </a:pPr>
            <a:endParaRPr b="0" lang="en-US" sz="1870" spc="-1" strike="noStrike">
              <a:solidFill>
                <a:srgbClr val="000000"/>
              </a:solidFill>
              <a:latin typeface="Arial"/>
            </a:endParaRPr>
          </a:p>
        </p:txBody>
      </p:sp>
      <p:sp>
        <p:nvSpPr>
          <p:cNvPr id="276" name="TextShape 3"/>
          <p:cNvSpPr txBox="1"/>
          <p:nvPr/>
        </p:nvSpPr>
        <p:spPr>
          <a:xfrm>
            <a:off x="8737560" y="6356520"/>
            <a:ext cx="2844360" cy="365760"/>
          </a:xfrm>
          <a:prstGeom prst="rect">
            <a:avLst/>
          </a:prstGeom>
          <a:noFill/>
          <a:ln>
            <a:noFill/>
          </a:ln>
        </p:spPr>
        <p:txBody>
          <a:bodyPr anchor="ctr"/>
          <a:p>
            <a:pPr algn="r">
              <a:lnSpc>
                <a:spcPct val="100000"/>
              </a:lnSpc>
            </a:pPr>
            <a:fld id="{D5CB36FD-E80C-46B9-A744-FDDA414C3552}" type="slidenum">
              <a:rPr b="0" lang="en-US" sz="1600" spc="-1" strike="noStrike">
                <a:solidFill>
                  <a:srgbClr val="898989"/>
                </a:solidFill>
                <a:latin typeface="Arial"/>
                <a:ea typeface="Arial"/>
              </a:rPr>
              <a:t>1</a:t>
            </a:fld>
            <a:endParaRPr b="0" lang="en-US" sz="1600" spc="-1" strike="noStrike">
              <a:latin typeface="Times New Roman"/>
            </a:endParaRPr>
          </a:p>
        </p:txBody>
      </p:sp>
      <p:sp>
        <p:nvSpPr>
          <p:cNvPr id="277" name="TextShape 4"/>
          <p:cNvSpPr txBox="1"/>
          <p:nvPr/>
        </p:nvSpPr>
        <p:spPr>
          <a:xfrm>
            <a:off x="342720" y="2373840"/>
            <a:ext cx="5618880" cy="4901040"/>
          </a:xfrm>
          <a:prstGeom prst="rect">
            <a:avLst/>
          </a:prstGeom>
          <a:noFill/>
          <a:ln>
            <a:noFill/>
          </a:ln>
        </p:spPr>
        <p:txBody>
          <a:bodyPr tIns="91440" bIns="91440"/>
          <a:p>
            <a:pPr marL="795960">
              <a:lnSpc>
                <a:spcPct val="100000"/>
              </a:lnSpc>
            </a:pPr>
            <a:r>
              <a:rPr b="0" lang="en-US" sz="1870" spc="-1" strike="noStrike">
                <a:solidFill>
                  <a:srgbClr val="000000"/>
                </a:solidFill>
                <a:latin typeface="Arial"/>
                <a:ea typeface="Arial"/>
              </a:rPr>
              <a:t>Idea:</a:t>
            </a:r>
            <a:endParaRPr b="0" lang="en-US" sz="1870" spc="-1" strike="noStrike">
              <a:solidFill>
                <a:srgbClr val="000000"/>
              </a:solidFill>
              <a:latin typeface="Arial"/>
            </a:endParaRPr>
          </a:p>
          <a:p>
            <a:pPr marL="795960">
              <a:lnSpc>
                <a:spcPct val="100000"/>
              </a:lnSpc>
            </a:pPr>
            <a:endParaRPr b="0" lang="en-US" sz="1870" spc="-1" strike="noStrike">
              <a:solidFill>
                <a:srgbClr val="000000"/>
              </a:solidFill>
              <a:latin typeface="Arial"/>
            </a:endParaRPr>
          </a:p>
          <a:p>
            <a:pPr marL="795960">
              <a:lnSpc>
                <a:spcPct val="100000"/>
              </a:lnSpc>
            </a:pPr>
            <a:r>
              <a:rPr b="0" lang="en-US" sz="1870" spc="-1" strike="noStrike">
                <a:solidFill>
                  <a:srgbClr val="000000"/>
                </a:solidFill>
                <a:latin typeface="Arial"/>
                <a:ea typeface="Arial"/>
              </a:rPr>
              <a:t>Try to increase these majority part of flow to one by reducing the minority to zero, which will guarantee the feasible solution.</a:t>
            </a:r>
            <a:endParaRPr b="0" lang="en-US" sz="1870" spc="-1" strike="noStrike">
              <a:solidFill>
                <a:srgbClr val="000000"/>
              </a:solidFill>
              <a:latin typeface="Arial"/>
            </a:endParaRPr>
          </a:p>
          <a:p>
            <a:pPr marL="795960">
              <a:lnSpc>
                <a:spcPct val="100000"/>
              </a:lnSpc>
            </a:pPr>
            <a:endParaRPr b="0" lang="en-US" sz="1870" spc="-1" strike="noStrike">
              <a:solidFill>
                <a:srgbClr val="000000"/>
              </a:solidFill>
              <a:latin typeface="Arial"/>
            </a:endParaRPr>
          </a:p>
          <a:p>
            <a:pPr marL="795960">
              <a:lnSpc>
                <a:spcPct val="100000"/>
              </a:lnSpc>
            </a:pPr>
            <a:r>
              <a:rPr b="0" lang="en-US" sz="1870" spc="-1" strike="noStrike">
                <a:solidFill>
                  <a:srgbClr val="000000"/>
                </a:solidFill>
                <a:latin typeface="Arial"/>
                <a:ea typeface="Arial"/>
              </a:rPr>
              <a:t>If majority of </a:t>
            </a:r>
            <a:r>
              <a:rPr b="0" lang="en-US" sz="1800" spc="-1" strike="noStrike">
                <a:solidFill>
                  <a:srgbClr val="000000"/>
                </a:solidFill>
                <a:latin typeface="Arial"/>
                <a:ea typeface="Roboto"/>
              </a:rPr>
              <a:t>u</a:t>
            </a:r>
            <a:r>
              <a:rPr b="0" lang="en-US" sz="1800" spc="-1" strike="noStrike" baseline="-25000">
                <a:solidFill>
                  <a:srgbClr val="000000"/>
                </a:solidFill>
                <a:latin typeface="Arial"/>
                <a:ea typeface="Roboto"/>
              </a:rPr>
              <a:t>i</a:t>
            </a:r>
            <a:r>
              <a:rPr b="0" lang="en-US" sz="1870" spc="-1" strike="noStrike">
                <a:solidFill>
                  <a:srgbClr val="000000"/>
                </a:solidFill>
                <a:latin typeface="Arial"/>
                <a:ea typeface="Arial"/>
              </a:rPr>
              <a:t> came to 1 </a:t>
            </a:r>
            <a:r>
              <a:rPr b="0" lang="en-US" sz="1870" spc="-1" strike="noStrike">
                <a:solidFill>
                  <a:srgbClr val="000000"/>
                </a:solidFill>
                <a:latin typeface="Wingdings"/>
                <a:ea typeface="Arial"/>
              </a:rPr>
              <a:t></a:t>
            </a:r>
            <a:r>
              <a:rPr b="0" lang="en-US" sz="1870" spc="-1" strike="noStrike">
                <a:solidFill>
                  <a:srgbClr val="000000"/>
                </a:solidFill>
                <a:latin typeface="Arial"/>
                <a:ea typeface="Arial"/>
              </a:rPr>
              <a:t> Fix to 1.</a:t>
            </a:r>
            <a:endParaRPr b="0" lang="en-US" sz="1870" spc="-1" strike="noStrike">
              <a:solidFill>
                <a:srgbClr val="000000"/>
              </a:solidFill>
              <a:latin typeface="Arial"/>
            </a:endParaRPr>
          </a:p>
          <a:p>
            <a:pPr marL="795960">
              <a:lnSpc>
                <a:spcPct val="100000"/>
              </a:lnSpc>
            </a:pPr>
            <a:r>
              <a:rPr b="0" lang="en-US" sz="1870" spc="-1" strike="noStrike">
                <a:solidFill>
                  <a:srgbClr val="000000"/>
                </a:solidFill>
                <a:latin typeface="Arial"/>
                <a:ea typeface="Arial"/>
              </a:rPr>
              <a:t>If not,  sum(all flow of </a:t>
            </a:r>
            <a:r>
              <a:rPr b="0" lang="en-US" sz="2000" spc="-1" strike="noStrike">
                <a:solidFill>
                  <a:srgbClr val="000000"/>
                </a:solidFill>
                <a:latin typeface="Arial"/>
                <a:ea typeface="Roboto"/>
              </a:rPr>
              <a:t>u</a:t>
            </a:r>
            <a:r>
              <a:rPr b="0" lang="en-US" sz="2000" spc="-1" strike="noStrike" baseline="-25000">
                <a:solidFill>
                  <a:srgbClr val="000000"/>
                </a:solidFill>
                <a:latin typeface="Arial"/>
                <a:ea typeface="Roboto"/>
              </a:rPr>
              <a:t>i</a:t>
            </a:r>
            <a:r>
              <a:rPr b="0" lang="en-US" sz="1870" spc="-1" strike="noStrike">
                <a:solidFill>
                  <a:srgbClr val="000000"/>
                </a:solidFill>
                <a:latin typeface="Arial"/>
                <a:ea typeface="Arial"/>
              </a:rPr>
              <a:t>) &lt; 1 </a:t>
            </a:r>
            <a:r>
              <a:rPr b="0" lang="en-US" sz="1870" spc="-1" strike="noStrike">
                <a:solidFill>
                  <a:srgbClr val="000000"/>
                </a:solidFill>
                <a:latin typeface="Wingdings"/>
                <a:ea typeface="Arial"/>
              </a:rPr>
              <a:t></a:t>
            </a:r>
            <a:r>
              <a:rPr b="0" lang="en-US" sz="1870" spc="-1" strike="noStrike">
                <a:solidFill>
                  <a:srgbClr val="000000"/>
                </a:solidFill>
                <a:latin typeface="Arial"/>
                <a:ea typeface="Arial"/>
              </a:rPr>
              <a:t> drop off</a:t>
            </a:r>
            <a:endParaRPr b="0" lang="en-US" sz="1870" spc="-1" strike="noStrike">
              <a:solidFill>
                <a:srgbClr val="000000"/>
              </a:solidFill>
              <a:latin typeface="Arial"/>
            </a:endParaRPr>
          </a:p>
          <a:p>
            <a:pPr marL="795960">
              <a:lnSpc>
                <a:spcPct val="100000"/>
              </a:lnSpc>
            </a:pPr>
            <a:endParaRPr b="0" lang="en-US" sz="1870" spc="-1" strike="noStrike">
              <a:solidFill>
                <a:srgbClr val="000000"/>
              </a:solidFill>
              <a:latin typeface="Arial"/>
            </a:endParaRPr>
          </a:p>
          <a:p>
            <a:pPr marL="795960">
              <a:lnSpc>
                <a:spcPct val="100000"/>
              </a:lnSpc>
            </a:pPr>
            <a:r>
              <a:rPr b="0" lang="en-US" sz="1870" spc="-1" strike="noStrike">
                <a:solidFill>
                  <a:srgbClr val="000000"/>
                </a:solidFill>
                <a:latin typeface="Arial"/>
                <a:ea typeface="Arial"/>
              </a:rPr>
              <a:t>Successive drop off will terminate the iteration.</a:t>
            </a:r>
            <a:endParaRPr b="0" lang="en-US" sz="1870" spc="-1" strike="noStrike">
              <a:solidFill>
                <a:srgbClr val="000000"/>
              </a:solidFill>
              <a:latin typeface="Arial"/>
            </a:endParaRPr>
          </a:p>
          <a:p>
            <a:pPr marL="795960">
              <a:lnSpc>
                <a:spcPct val="100000"/>
              </a:lnSpc>
            </a:pPr>
            <a:endParaRPr b="0" lang="en-US" sz="1870" spc="-1" strike="noStrike">
              <a:solidFill>
                <a:srgbClr val="000000"/>
              </a:solidFill>
              <a:latin typeface="Arial"/>
            </a:endParaRPr>
          </a:p>
          <a:p>
            <a:pPr marL="795960">
              <a:lnSpc>
                <a:spcPct val="100000"/>
              </a:lnSpc>
            </a:pPr>
            <a:endParaRPr b="0" lang="en-US" sz="1870" spc="-1" strike="noStrike">
              <a:solidFill>
                <a:srgbClr val="000000"/>
              </a:solidFill>
              <a:latin typeface="Arial"/>
            </a:endParaRPr>
          </a:p>
        </p:txBody>
      </p:sp>
      <p:pic>
        <p:nvPicPr>
          <p:cNvPr id="278" name="Picture 8" descr=""/>
          <p:cNvPicPr/>
          <p:nvPr/>
        </p:nvPicPr>
        <p:blipFill>
          <a:blip r:embed="rId1"/>
          <a:stretch/>
        </p:blipFill>
        <p:spPr>
          <a:xfrm>
            <a:off x="6131160" y="1110960"/>
            <a:ext cx="5451120" cy="5693760"/>
          </a:xfrm>
          <a:prstGeom prst="rect">
            <a:avLst/>
          </a:prstGeom>
          <a:ln>
            <a:noFill/>
          </a:ln>
        </p:spPr>
      </p:pic>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Shape 1"/>
          <p:cNvSpPr txBox="1"/>
          <p:nvPr/>
        </p:nvSpPr>
        <p:spPr>
          <a:xfrm>
            <a:off x="778680" y="1237320"/>
            <a:ext cx="11111040" cy="4174200"/>
          </a:xfrm>
          <a:prstGeom prst="rect">
            <a:avLst/>
          </a:prstGeom>
          <a:noFill/>
          <a:ln>
            <a:noFill/>
          </a:ln>
        </p:spPr>
        <p:txBody>
          <a:bodyPr tIns="91440" bIns="91440"/>
          <a:p>
            <a:pPr marL="609480" indent="-304560">
              <a:lnSpc>
                <a:spcPct val="100000"/>
              </a:lnSpc>
            </a:pPr>
            <a:r>
              <a:rPr b="1" lang="en-US" sz="2670" spc="-1" strike="noStrike">
                <a:solidFill>
                  <a:srgbClr val="000000"/>
                </a:solidFill>
                <a:latin typeface="Arial"/>
                <a:ea typeface="Arial"/>
              </a:rPr>
              <a:t>Two important properties:</a:t>
            </a:r>
            <a:endParaRPr b="0" lang="en-US" sz="2670" spc="-1" strike="noStrike">
              <a:solidFill>
                <a:srgbClr val="000000"/>
              </a:solidFill>
              <a:latin typeface="Arial"/>
            </a:endParaRPr>
          </a:p>
          <a:p>
            <a:pPr marL="609480" indent="-304560">
              <a:lnSpc>
                <a:spcPct val="100000"/>
              </a:lnSpc>
            </a:pPr>
            <a:endParaRPr b="0" lang="en-US" sz="2670" spc="-1" strike="noStrike">
              <a:solidFill>
                <a:srgbClr val="000000"/>
              </a:solidFill>
              <a:latin typeface="Arial"/>
            </a:endParaRPr>
          </a:p>
          <a:p>
            <a:pPr marL="609480" indent="-304560">
              <a:lnSpc>
                <a:spcPct val="100000"/>
              </a:lnSpc>
            </a:pPr>
            <a:r>
              <a:rPr b="1" lang="en-US" sz="2670" spc="-1" strike="noStrike">
                <a:solidFill>
                  <a:srgbClr val="000000"/>
                </a:solidFill>
                <a:latin typeface="Arial"/>
                <a:ea typeface="Arial"/>
              </a:rPr>
              <a:t>Property 1: We just drop off user x if and only if it has the lowest value on the access node of the flow’s majority part.</a:t>
            </a:r>
            <a:endParaRPr b="0" lang="en-US" sz="2670" spc="-1" strike="noStrike">
              <a:solidFill>
                <a:srgbClr val="000000"/>
              </a:solidFill>
              <a:latin typeface="Arial"/>
            </a:endParaRPr>
          </a:p>
          <a:p>
            <a:pPr marL="609480" indent="-304560">
              <a:lnSpc>
                <a:spcPct val="100000"/>
              </a:lnSpc>
            </a:pPr>
            <a:endParaRPr b="0" lang="en-US" sz="2670" spc="-1" strike="noStrike">
              <a:solidFill>
                <a:srgbClr val="000000"/>
              </a:solidFill>
              <a:latin typeface="Arial"/>
            </a:endParaRPr>
          </a:p>
          <a:p>
            <a:pPr marL="609480" indent="-304560">
              <a:lnSpc>
                <a:spcPct val="100000"/>
              </a:lnSpc>
            </a:pPr>
            <a:endParaRPr b="0" lang="en-US" sz="2670" spc="-1" strike="noStrike">
              <a:solidFill>
                <a:srgbClr val="000000"/>
              </a:solidFill>
              <a:latin typeface="Arial"/>
            </a:endParaRPr>
          </a:p>
          <a:p>
            <a:pPr marL="609480" indent="-304560">
              <a:lnSpc>
                <a:spcPct val="100000"/>
              </a:lnSpc>
            </a:pPr>
            <a:r>
              <a:rPr b="1" lang="en-US" sz="2670" spc="-1" strike="noStrike">
                <a:solidFill>
                  <a:srgbClr val="000000"/>
                </a:solidFill>
                <a:latin typeface="Arial"/>
                <a:ea typeface="Arial"/>
              </a:rPr>
              <a:t>Property 2:For these user who is not drop off. If the shortest path can not accommodate this user, it will choose the second shortest path. If the second shortest path can not do either, then the third …</a:t>
            </a:r>
            <a:endParaRPr b="0" lang="en-US" sz="2670" spc="-1" strike="noStrike">
              <a:solidFill>
                <a:srgbClr val="000000"/>
              </a:solidFill>
              <a:latin typeface="Arial"/>
            </a:endParaRPr>
          </a:p>
          <a:p>
            <a:pPr marL="609480" indent="-304560">
              <a:lnSpc>
                <a:spcPct val="100000"/>
              </a:lnSpc>
            </a:pPr>
            <a:endParaRPr b="0" lang="en-US" sz="2670" spc="-1" strike="noStrike">
              <a:solidFill>
                <a:srgbClr val="000000"/>
              </a:solidFill>
              <a:latin typeface="Arial"/>
            </a:endParaRPr>
          </a:p>
        </p:txBody>
      </p:sp>
      <p:sp>
        <p:nvSpPr>
          <p:cNvPr id="280" name="TextShape 2"/>
          <p:cNvSpPr txBox="1"/>
          <p:nvPr/>
        </p:nvSpPr>
        <p:spPr>
          <a:xfrm>
            <a:off x="7117200" y="305280"/>
            <a:ext cx="4772520" cy="353160"/>
          </a:xfrm>
          <a:prstGeom prst="rect">
            <a:avLst/>
          </a:prstGeom>
          <a:noFill/>
          <a:ln>
            <a:noFill/>
          </a:ln>
        </p:spPr>
        <p:txBody>
          <a:bodyPr tIns="91440" bIns="91440"/>
          <a:p>
            <a:pPr marL="609480" indent="-304560" algn="r">
              <a:lnSpc>
                <a:spcPct val="100000"/>
              </a:lnSpc>
            </a:pPr>
            <a:r>
              <a:rPr b="0" lang="en-US" sz="1870" spc="-1" strike="noStrike">
                <a:solidFill>
                  <a:srgbClr val="ffffff"/>
                </a:solidFill>
                <a:latin typeface="Arial"/>
                <a:ea typeface="Arial"/>
              </a:rPr>
              <a:t>Heuristic 2</a:t>
            </a:r>
            <a:endParaRPr b="0" lang="en-US" sz="1870" spc="-1" strike="noStrike">
              <a:solidFill>
                <a:srgbClr val="000000"/>
              </a:solidFill>
              <a:latin typeface="Arial"/>
            </a:endParaRPr>
          </a:p>
        </p:txBody>
      </p:sp>
      <p:sp>
        <p:nvSpPr>
          <p:cNvPr id="281" name="TextShape 3"/>
          <p:cNvSpPr txBox="1"/>
          <p:nvPr/>
        </p:nvSpPr>
        <p:spPr>
          <a:xfrm>
            <a:off x="8737560" y="6356520"/>
            <a:ext cx="2844360" cy="365760"/>
          </a:xfrm>
          <a:prstGeom prst="rect">
            <a:avLst/>
          </a:prstGeom>
          <a:noFill/>
          <a:ln>
            <a:noFill/>
          </a:ln>
        </p:spPr>
        <p:txBody>
          <a:bodyPr anchor="ctr"/>
          <a:p>
            <a:pPr algn="r">
              <a:lnSpc>
                <a:spcPct val="100000"/>
              </a:lnSpc>
            </a:pPr>
            <a:fld id="{8AE75AC2-0B70-4175-8A85-D672F1ECA8AD}" type="slidenum">
              <a:rPr b="0" lang="en-US" sz="1600" spc="-1" strike="noStrike">
                <a:solidFill>
                  <a:srgbClr val="898989"/>
                </a:solidFill>
                <a:latin typeface="Arial"/>
                <a:ea typeface="Arial"/>
              </a:rPr>
              <a:t>1</a:t>
            </a:fld>
            <a:endParaRPr b="0" lang="en-US" sz="1600" spc="-1" strike="noStrike">
              <a:latin typeface="Times New Roman"/>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582480" y="0"/>
            <a:ext cx="10972440" cy="812520"/>
          </a:xfrm>
          <a:prstGeom prst="rect">
            <a:avLst/>
          </a:prstGeom>
          <a:noFill/>
          <a:ln>
            <a:noFill/>
          </a:ln>
        </p:spPr>
        <p:txBody>
          <a:bodyPr lIns="122040" rIns="122040" tIns="60840" bIns="60840" anchor="ctr"/>
          <a:p>
            <a:pPr algn="ctr">
              <a:lnSpc>
                <a:spcPct val="100000"/>
              </a:lnSpc>
            </a:pPr>
            <a:r>
              <a:rPr b="1" lang="en-US" sz="3200" spc="-1" strike="noStrike">
                <a:solidFill>
                  <a:srgbClr val="ffffff"/>
                </a:solidFill>
                <a:latin typeface="Arial"/>
                <a:ea typeface="Arial"/>
              </a:rPr>
              <a:t>Motivation</a:t>
            </a:r>
            <a:endParaRPr b="0" lang="en-US" sz="3200" spc="-1" strike="noStrike">
              <a:solidFill>
                <a:srgbClr val="000000"/>
              </a:solidFill>
              <a:latin typeface="Arial"/>
            </a:endParaRPr>
          </a:p>
        </p:txBody>
      </p:sp>
      <p:sp>
        <p:nvSpPr>
          <p:cNvPr id="186" name="TextShape 2"/>
          <p:cNvSpPr txBox="1"/>
          <p:nvPr/>
        </p:nvSpPr>
        <p:spPr>
          <a:xfrm>
            <a:off x="9347040" y="6477840"/>
            <a:ext cx="2844360" cy="365760"/>
          </a:xfrm>
          <a:prstGeom prst="rect">
            <a:avLst/>
          </a:prstGeom>
          <a:noFill/>
          <a:ln>
            <a:noFill/>
          </a:ln>
        </p:spPr>
        <p:txBody>
          <a:bodyPr lIns="122040" rIns="122040" tIns="60840" bIns="60840" anchor="ctr"/>
          <a:p>
            <a:pPr algn="r">
              <a:lnSpc>
                <a:spcPct val="100000"/>
              </a:lnSpc>
            </a:pPr>
            <a:fld id="{C3F104C1-99FF-4FC6-80C9-53D532822121}" type="slidenum">
              <a:rPr b="0" lang="en-US" sz="1600" spc="-1" strike="noStrike">
                <a:solidFill>
                  <a:srgbClr val="898989"/>
                </a:solidFill>
                <a:latin typeface="Arial"/>
                <a:ea typeface="Arial"/>
              </a:rPr>
              <a:t>1</a:t>
            </a:fld>
            <a:endParaRPr b="0" lang="en-US" sz="1600" spc="-1" strike="noStrike">
              <a:latin typeface="Times New Roman"/>
            </a:endParaRPr>
          </a:p>
        </p:txBody>
      </p:sp>
      <p:sp>
        <p:nvSpPr>
          <p:cNvPr id="187" name="CustomShape 3"/>
          <p:cNvSpPr/>
          <p:nvPr/>
        </p:nvSpPr>
        <p:spPr>
          <a:xfrm>
            <a:off x="546480" y="962640"/>
            <a:ext cx="11019960" cy="685080"/>
          </a:xfrm>
          <a:prstGeom prst="rect">
            <a:avLst/>
          </a:prstGeom>
          <a:noFill/>
          <a:ln>
            <a:noFill/>
          </a:ln>
        </p:spPr>
        <p:style>
          <a:lnRef idx="0"/>
          <a:fillRef idx="0"/>
          <a:effectRef idx="0"/>
          <a:fontRef idx="minor"/>
        </p:style>
        <p:txBody>
          <a:bodyPr lIns="122040" rIns="122040" tIns="60840" bIns="60840"/>
          <a:p>
            <a:pPr marL="457200" indent="-456840">
              <a:lnSpc>
                <a:spcPct val="100000"/>
              </a:lnSpc>
            </a:pPr>
            <a:r>
              <a:rPr b="0" lang="en-US" sz="3200" spc="-1" strike="noStrike">
                <a:solidFill>
                  <a:srgbClr val="000000"/>
                </a:solidFill>
                <a:latin typeface="Arial"/>
              </a:rPr>
              <a:t>Applications requiring ultra reliability and/or low latency</a:t>
            </a:r>
            <a:endParaRPr b="0" lang="en-US" sz="3200" spc="-1" strike="noStrike">
              <a:latin typeface="Arial"/>
            </a:endParaRPr>
          </a:p>
          <a:p>
            <a:pPr marL="457200" indent="-456840">
              <a:lnSpc>
                <a:spcPct val="100000"/>
              </a:lnSpc>
              <a:spcBef>
                <a:spcPts val="641"/>
              </a:spcBef>
            </a:pPr>
            <a:endParaRPr b="0" lang="en-US" sz="3200" spc="-1" strike="noStrike">
              <a:latin typeface="Arial"/>
            </a:endParaRPr>
          </a:p>
        </p:txBody>
      </p:sp>
      <p:pic>
        <p:nvPicPr>
          <p:cNvPr id="188" name="Google Shape;83;p10" descr=""/>
          <p:cNvPicPr/>
          <p:nvPr/>
        </p:nvPicPr>
        <p:blipFill>
          <a:blip r:embed="rId1"/>
          <a:stretch/>
        </p:blipFill>
        <p:spPr>
          <a:xfrm>
            <a:off x="1769040" y="1648080"/>
            <a:ext cx="2499120" cy="1539720"/>
          </a:xfrm>
          <a:prstGeom prst="rect">
            <a:avLst/>
          </a:prstGeom>
          <a:ln>
            <a:noFill/>
          </a:ln>
        </p:spPr>
      </p:pic>
      <p:sp>
        <p:nvSpPr>
          <p:cNvPr id="189" name="CustomShape 4"/>
          <p:cNvSpPr/>
          <p:nvPr/>
        </p:nvSpPr>
        <p:spPr>
          <a:xfrm>
            <a:off x="1700280" y="3287160"/>
            <a:ext cx="2567880" cy="433800"/>
          </a:xfrm>
          <a:prstGeom prst="rect">
            <a:avLst/>
          </a:prstGeom>
          <a:noFill/>
          <a:ln>
            <a:noFill/>
          </a:ln>
        </p:spPr>
        <p:style>
          <a:lnRef idx="0"/>
          <a:fillRef idx="0"/>
          <a:effectRef idx="0"/>
          <a:fontRef idx="minor"/>
        </p:style>
        <p:txBody>
          <a:bodyPr lIns="122040" rIns="122040" tIns="122040" bIns="122040"/>
          <a:p>
            <a:pPr>
              <a:lnSpc>
                <a:spcPct val="100000"/>
              </a:lnSpc>
            </a:pPr>
            <a:r>
              <a:rPr b="0" lang="en-US" sz="2400" spc="-1" strike="noStrike">
                <a:solidFill>
                  <a:srgbClr val="000000"/>
                </a:solidFill>
                <a:latin typeface="Arial"/>
              </a:rPr>
              <a:t>Augmented Reality (AR) Applications</a:t>
            </a:r>
            <a:endParaRPr b="0" lang="en-US" sz="2400" spc="-1" strike="noStrike">
              <a:latin typeface="Arial"/>
            </a:endParaRPr>
          </a:p>
        </p:txBody>
      </p:sp>
      <p:pic>
        <p:nvPicPr>
          <p:cNvPr id="190" name="Google Shape;85;p10" descr=""/>
          <p:cNvPicPr/>
          <p:nvPr/>
        </p:nvPicPr>
        <p:blipFill>
          <a:blip r:embed="rId2"/>
          <a:stretch/>
        </p:blipFill>
        <p:spPr>
          <a:xfrm>
            <a:off x="6706800" y="1648080"/>
            <a:ext cx="2735280" cy="1539720"/>
          </a:xfrm>
          <a:prstGeom prst="rect">
            <a:avLst/>
          </a:prstGeom>
          <a:ln>
            <a:noFill/>
          </a:ln>
        </p:spPr>
      </p:pic>
      <p:sp>
        <p:nvSpPr>
          <p:cNvPr id="191" name="CustomShape 5"/>
          <p:cNvSpPr/>
          <p:nvPr/>
        </p:nvSpPr>
        <p:spPr>
          <a:xfrm>
            <a:off x="6678360" y="3287160"/>
            <a:ext cx="3813120" cy="801000"/>
          </a:xfrm>
          <a:prstGeom prst="rect">
            <a:avLst/>
          </a:prstGeom>
          <a:noFill/>
          <a:ln>
            <a:noFill/>
          </a:ln>
        </p:spPr>
        <p:style>
          <a:lnRef idx="0"/>
          <a:fillRef idx="0"/>
          <a:effectRef idx="0"/>
          <a:fontRef idx="minor"/>
        </p:style>
        <p:txBody>
          <a:bodyPr lIns="122040" rIns="122040" tIns="122040" bIns="122040"/>
          <a:p>
            <a:pPr>
              <a:lnSpc>
                <a:spcPct val="100000"/>
              </a:lnSpc>
            </a:pPr>
            <a:r>
              <a:rPr b="0" lang="en-US" sz="2400" spc="-1" strike="noStrike">
                <a:solidFill>
                  <a:srgbClr val="000000"/>
                </a:solidFill>
                <a:latin typeface="Arial"/>
              </a:rPr>
              <a:t>Virtual Reality (VR) Applications</a:t>
            </a:r>
            <a:endParaRPr b="0" lang="en-US" sz="2400" spc="-1" strike="noStrike">
              <a:latin typeface="Arial"/>
            </a:endParaRPr>
          </a:p>
        </p:txBody>
      </p:sp>
      <p:pic>
        <p:nvPicPr>
          <p:cNvPr id="192" name="Google Shape;87;p10" descr=""/>
          <p:cNvPicPr/>
          <p:nvPr/>
        </p:nvPicPr>
        <p:blipFill>
          <a:blip r:embed="rId3"/>
          <a:stretch/>
        </p:blipFill>
        <p:spPr>
          <a:xfrm>
            <a:off x="1769040" y="4216680"/>
            <a:ext cx="2567880" cy="1663560"/>
          </a:xfrm>
          <a:prstGeom prst="rect">
            <a:avLst/>
          </a:prstGeom>
          <a:ln>
            <a:noFill/>
          </a:ln>
        </p:spPr>
      </p:pic>
      <p:sp>
        <p:nvSpPr>
          <p:cNvPr id="193" name="CustomShape 6"/>
          <p:cNvSpPr/>
          <p:nvPr/>
        </p:nvSpPr>
        <p:spPr>
          <a:xfrm>
            <a:off x="1700280" y="6030360"/>
            <a:ext cx="2567880" cy="433800"/>
          </a:xfrm>
          <a:prstGeom prst="rect">
            <a:avLst/>
          </a:prstGeom>
          <a:noFill/>
          <a:ln>
            <a:noFill/>
          </a:ln>
        </p:spPr>
        <p:style>
          <a:lnRef idx="0"/>
          <a:fillRef idx="0"/>
          <a:effectRef idx="0"/>
          <a:fontRef idx="minor"/>
        </p:style>
        <p:txBody>
          <a:bodyPr lIns="122040" rIns="122040" tIns="122040" bIns="122040"/>
          <a:p>
            <a:pPr>
              <a:lnSpc>
                <a:spcPct val="100000"/>
              </a:lnSpc>
            </a:pPr>
            <a:r>
              <a:rPr b="0" lang="en-US" sz="2400" spc="-1" strike="noStrike">
                <a:solidFill>
                  <a:srgbClr val="000000"/>
                </a:solidFill>
                <a:latin typeface="Arial"/>
              </a:rPr>
              <a:t>Remote Control</a:t>
            </a:r>
            <a:endParaRPr b="0" lang="en-US" sz="2400" spc="-1" strike="noStrike">
              <a:latin typeface="Arial"/>
            </a:endParaRPr>
          </a:p>
        </p:txBody>
      </p:sp>
      <p:pic>
        <p:nvPicPr>
          <p:cNvPr id="194" name="Google Shape;89;p10" descr=""/>
          <p:cNvPicPr/>
          <p:nvPr/>
        </p:nvPicPr>
        <p:blipFill>
          <a:blip r:embed="rId4"/>
          <a:stretch/>
        </p:blipFill>
        <p:spPr>
          <a:xfrm>
            <a:off x="6594840" y="4088520"/>
            <a:ext cx="2735280" cy="1694520"/>
          </a:xfrm>
          <a:prstGeom prst="rect">
            <a:avLst/>
          </a:prstGeom>
          <a:ln>
            <a:noFill/>
          </a:ln>
        </p:spPr>
      </p:pic>
      <p:sp>
        <p:nvSpPr>
          <p:cNvPr id="195" name="CustomShape 7"/>
          <p:cNvSpPr/>
          <p:nvPr/>
        </p:nvSpPr>
        <p:spPr>
          <a:xfrm>
            <a:off x="6678360" y="5928480"/>
            <a:ext cx="2567880" cy="433800"/>
          </a:xfrm>
          <a:prstGeom prst="rect">
            <a:avLst/>
          </a:prstGeom>
          <a:noFill/>
          <a:ln>
            <a:noFill/>
          </a:ln>
        </p:spPr>
        <p:style>
          <a:lnRef idx="0"/>
          <a:fillRef idx="0"/>
          <a:effectRef idx="0"/>
          <a:fontRef idx="minor"/>
        </p:style>
        <p:txBody>
          <a:bodyPr lIns="122040" rIns="122040" tIns="122040" bIns="122040"/>
          <a:p>
            <a:pPr>
              <a:lnSpc>
                <a:spcPct val="100000"/>
              </a:lnSpc>
            </a:pPr>
            <a:r>
              <a:rPr b="0" lang="en-US" sz="2400" spc="-1" strike="noStrike">
                <a:solidFill>
                  <a:srgbClr val="000000"/>
                </a:solidFill>
                <a:latin typeface="Arial"/>
              </a:rPr>
              <a:t>Autonomous Driving</a:t>
            </a:r>
            <a:endParaRPr b="0" lang="en-US"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extShape 1"/>
          <p:cNvSpPr txBox="1"/>
          <p:nvPr/>
        </p:nvSpPr>
        <p:spPr>
          <a:xfrm>
            <a:off x="610560" y="1853280"/>
            <a:ext cx="5081040" cy="4745880"/>
          </a:xfrm>
          <a:prstGeom prst="rect">
            <a:avLst/>
          </a:prstGeom>
          <a:noFill/>
          <a:ln>
            <a:noFill/>
          </a:ln>
        </p:spPr>
        <p:txBody>
          <a:bodyPr tIns="91440" bIns="91440"/>
          <a:p>
            <a:pPr marL="609480" indent="-304560">
              <a:lnSpc>
                <a:spcPct val="100000"/>
              </a:lnSpc>
            </a:pPr>
            <a:r>
              <a:rPr b="1" lang="en-US" sz="1400" spc="-1" strike="noStrike">
                <a:solidFill>
                  <a:srgbClr val="000000"/>
                </a:solidFill>
                <a:latin typeface="Arial"/>
                <a:ea typeface="Arial"/>
              </a:rPr>
              <a:t>Split happens when the available shortest path(SP) can not fully accommodate one user.</a:t>
            </a:r>
            <a:endParaRPr b="0" lang="en-US" sz="1400" spc="-1" strike="noStrike">
              <a:solidFill>
                <a:srgbClr val="000000"/>
              </a:solidFill>
              <a:latin typeface="Arial"/>
            </a:endParaRPr>
          </a:p>
          <a:p>
            <a:pPr marL="609480" indent="-304560">
              <a:lnSpc>
                <a:spcPct val="100000"/>
              </a:lnSpc>
            </a:pPr>
            <a:r>
              <a:rPr b="1" lang="en-US" sz="1400" spc="-1" strike="noStrike">
                <a:solidFill>
                  <a:srgbClr val="000000"/>
                </a:solidFill>
                <a:latin typeface="Arial"/>
                <a:ea typeface="Arial"/>
              </a:rPr>
              <a:t>In our model:</a:t>
            </a:r>
            <a:endParaRPr b="0" lang="en-US" sz="1400" spc="-1" strike="noStrike">
              <a:solidFill>
                <a:srgbClr val="000000"/>
              </a:solidFill>
              <a:latin typeface="Arial"/>
            </a:endParaRPr>
          </a:p>
          <a:p>
            <a:pPr marL="609480" indent="-304560">
              <a:lnSpc>
                <a:spcPct val="100000"/>
              </a:lnSpc>
            </a:pPr>
            <a:r>
              <a:rPr b="1" lang="en-US" sz="1400" spc="-1" strike="noStrike">
                <a:solidFill>
                  <a:srgbClr val="000000"/>
                </a:solidFill>
                <a:latin typeface="Arial"/>
                <a:ea typeface="Arial"/>
              </a:rPr>
              <a:t>	</a:t>
            </a:r>
            <a:r>
              <a:rPr b="1" lang="en-US" sz="1400" spc="-1" strike="noStrike">
                <a:solidFill>
                  <a:srgbClr val="000000"/>
                </a:solidFill>
                <a:latin typeface="Arial"/>
                <a:ea typeface="Arial"/>
              </a:rPr>
              <a:t>Each node can serve at least one service. Due to each node can serve all services, so service type does not matter for node. The value of each service matters. </a:t>
            </a:r>
            <a:r>
              <a:rPr b="1" lang="en-US" sz="1400" spc="-1" strike="noStrike">
                <a:solidFill>
                  <a:srgbClr val="000000"/>
                </a:solidFill>
                <a:latin typeface="Wingdings"/>
                <a:ea typeface="Arial"/>
              </a:rPr>
              <a:t></a:t>
            </a:r>
            <a:r>
              <a:rPr b="1" lang="en-US" sz="1400" spc="-1" strike="noStrike">
                <a:solidFill>
                  <a:srgbClr val="000000"/>
                </a:solidFill>
                <a:latin typeface="Arial"/>
                <a:ea typeface="Arial"/>
              </a:rPr>
              <a:t>Only the Higher value flow effects the lower value flow</a:t>
            </a:r>
            <a:endParaRPr b="0" lang="en-US" sz="1400" spc="-1" strike="noStrike">
              <a:solidFill>
                <a:srgbClr val="000000"/>
              </a:solidFill>
              <a:latin typeface="Arial"/>
            </a:endParaRPr>
          </a:p>
          <a:p>
            <a:pPr marL="609480" indent="-304560">
              <a:lnSpc>
                <a:spcPct val="100000"/>
              </a:lnSpc>
            </a:pPr>
            <a:endParaRPr b="0" lang="en-US" sz="1400" spc="-1" strike="noStrike">
              <a:solidFill>
                <a:srgbClr val="000000"/>
              </a:solidFill>
              <a:latin typeface="Arial"/>
            </a:endParaRPr>
          </a:p>
          <a:p>
            <a:pPr marL="609480" indent="-304560">
              <a:lnSpc>
                <a:spcPct val="100000"/>
              </a:lnSpc>
            </a:pPr>
            <a:endParaRPr b="0" lang="en-US" sz="1400" spc="-1" strike="noStrike">
              <a:solidFill>
                <a:srgbClr val="000000"/>
              </a:solidFill>
              <a:latin typeface="Arial"/>
            </a:endParaRPr>
          </a:p>
          <a:p>
            <a:pPr marL="609480" indent="-304560">
              <a:lnSpc>
                <a:spcPct val="100000"/>
              </a:lnSpc>
            </a:pPr>
            <a:r>
              <a:rPr b="1" lang="en-US" sz="1800" spc="-1" strike="noStrike">
                <a:solidFill>
                  <a:srgbClr val="000000"/>
                </a:solidFill>
                <a:latin typeface="Arial"/>
                <a:ea typeface="Arial"/>
              </a:rPr>
              <a:t>	</a:t>
            </a:r>
            <a:r>
              <a:rPr b="1" lang="en-US" sz="1800" spc="-1" strike="noStrike">
                <a:solidFill>
                  <a:srgbClr val="000000"/>
                </a:solidFill>
                <a:latin typeface="Arial"/>
                <a:ea typeface="Arial"/>
              </a:rPr>
              <a:t>	</a:t>
            </a:r>
            <a:r>
              <a:rPr b="1" lang="en-US" sz="1800" spc="-1" strike="noStrike">
                <a:solidFill>
                  <a:srgbClr val="000000"/>
                </a:solidFill>
                <a:latin typeface="Arial"/>
                <a:ea typeface="Arial"/>
              </a:rPr>
              <a:t>Figure here</a:t>
            </a:r>
            <a:endParaRPr b="0" lang="en-US" sz="1800" spc="-1" strike="noStrike">
              <a:solidFill>
                <a:srgbClr val="000000"/>
              </a:solidFill>
              <a:latin typeface="Arial"/>
            </a:endParaRPr>
          </a:p>
        </p:txBody>
      </p:sp>
      <p:sp>
        <p:nvSpPr>
          <p:cNvPr id="283" name="TextShape 2"/>
          <p:cNvSpPr txBox="1"/>
          <p:nvPr/>
        </p:nvSpPr>
        <p:spPr>
          <a:xfrm>
            <a:off x="5839920" y="1201680"/>
            <a:ext cx="5973840" cy="5907600"/>
          </a:xfrm>
          <a:prstGeom prst="rect">
            <a:avLst/>
          </a:prstGeom>
          <a:noFill/>
          <a:ln>
            <a:noFill/>
          </a:ln>
        </p:spPr>
        <p:txBody>
          <a:bodyPr tIns="91440" bIns="91440" anchor="ctr"/>
          <a:p>
            <a:pPr marL="609480" indent="-304560">
              <a:lnSpc>
                <a:spcPct val="100000"/>
              </a:lnSpc>
              <a:spcBef>
                <a:spcPts val="799"/>
              </a:spcBef>
            </a:pPr>
            <a:r>
              <a:rPr b="1" lang="en-US" sz="1200" spc="-1" strike="noStrike">
                <a:solidFill>
                  <a:srgbClr val="000000"/>
                </a:solidFill>
                <a:latin typeface="Arial"/>
                <a:ea typeface="Arial"/>
              </a:rPr>
              <a:t>Two cases:</a:t>
            </a:r>
            <a:endParaRPr b="0" lang="en-US" sz="1200" spc="-1" strike="noStrike">
              <a:solidFill>
                <a:srgbClr val="000000"/>
              </a:solidFill>
              <a:latin typeface="Arial"/>
            </a:endParaRPr>
          </a:p>
          <a:p>
            <a:pPr marL="609480" indent="-304560">
              <a:lnSpc>
                <a:spcPct val="100000"/>
              </a:lnSpc>
              <a:spcBef>
                <a:spcPts val="799"/>
              </a:spcBef>
            </a:pPr>
            <a:r>
              <a:rPr b="0" i="1" lang="en-US" sz="1200" spc="-1" strike="noStrike">
                <a:solidFill>
                  <a:srgbClr val="000000"/>
                </a:solidFill>
                <a:latin typeface="Arial"/>
                <a:ea typeface="Arial"/>
              </a:rPr>
              <a:t>Path1 is the SP:</a:t>
            </a:r>
            <a:endParaRPr b="0" lang="en-US" sz="1200" spc="-1" strike="noStrike">
              <a:solidFill>
                <a:srgbClr val="000000"/>
              </a:solidFill>
              <a:latin typeface="Arial"/>
            </a:endParaRPr>
          </a:p>
          <a:p>
            <a:pPr marL="609480" indent="-304560">
              <a:lnSpc>
                <a:spcPct val="100000"/>
              </a:lnSpc>
              <a:spcBef>
                <a:spcPts val="799"/>
              </a:spcBef>
            </a:pPr>
            <a:r>
              <a:rPr b="0" lang="en-US" sz="1200" spc="-1" strike="noStrike">
                <a:solidFill>
                  <a:srgbClr val="000000"/>
                </a:solidFill>
                <a:latin typeface="Arial"/>
                <a:ea typeface="Arial"/>
              </a:rPr>
              <a:t>X.v = min{</a:t>
            </a:r>
            <a:r>
              <a:rPr b="0" lang="en-US" sz="1200" spc="-1" strike="noStrike">
                <a:solidFill>
                  <a:srgbClr val="000000"/>
                </a:solidFill>
                <a:latin typeface="Arial"/>
                <a:ea typeface="Arial"/>
              </a:rPr>
              <a:t>V</a:t>
            </a:r>
            <a:r>
              <a:rPr b="0" lang="en-US" sz="1200" spc="-1" strike="noStrike" baseline="-25000">
                <a:solidFill>
                  <a:srgbClr val="000000"/>
                </a:solidFill>
                <a:latin typeface="Arial"/>
                <a:ea typeface="Arial"/>
              </a:rPr>
              <a:t>n1</a:t>
            </a:r>
            <a:r>
              <a:rPr b="0" lang="en-US" sz="1200" spc="-1" strike="noStrike">
                <a:solidFill>
                  <a:srgbClr val="000000"/>
                </a:solidFill>
                <a:latin typeface="Arial"/>
                <a:ea typeface="Arial"/>
              </a:rPr>
              <a:t>}</a:t>
            </a:r>
            <a:endParaRPr b="0" lang="en-US" sz="1200" spc="-1" strike="noStrike">
              <a:solidFill>
                <a:srgbClr val="000000"/>
              </a:solidFill>
              <a:latin typeface="Arial"/>
            </a:endParaRPr>
          </a:p>
          <a:p>
            <a:pPr marL="609480" indent="-304560">
              <a:lnSpc>
                <a:spcPct val="100000"/>
              </a:lnSpc>
              <a:spcBef>
                <a:spcPts val="799"/>
              </a:spcBef>
            </a:pPr>
            <a:r>
              <a:rPr b="0" lang="en-US" sz="1200" spc="-1" strike="noStrike">
                <a:solidFill>
                  <a:srgbClr val="000000"/>
                </a:solidFill>
                <a:latin typeface="Arial"/>
                <a:ea typeface="Arial"/>
              </a:rPr>
              <a:t>	</a:t>
            </a:r>
            <a:r>
              <a:rPr b="0" lang="en-US" sz="1200" spc="-1" strike="noStrike">
                <a:solidFill>
                  <a:srgbClr val="000000"/>
                </a:solidFill>
                <a:latin typeface="Arial"/>
                <a:ea typeface="Arial"/>
              </a:rPr>
              <a:t>Decrease 0.1x to 0, then due to X.v = min{V_n1}, 0.9x can not increase(not infect y,z,t).</a:t>
            </a:r>
            <a:endParaRPr b="0" lang="en-US" sz="1200" spc="-1" strike="noStrike">
              <a:solidFill>
                <a:srgbClr val="000000"/>
              </a:solidFill>
              <a:latin typeface="Arial"/>
            </a:endParaRPr>
          </a:p>
          <a:p>
            <a:pPr marL="609480" indent="-304560">
              <a:lnSpc>
                <a:spcPct val="100000"/>
              </a:lnSpc>
              <a:spcBef>
                <a:spcPts val="799"/>
              </a:spcBef>
            </a:pPr>
            <a:r>
              <a:rPr b="0" lang="en-US" sz="1200" spc="-1" strike="noStrike">
                <a:solidFill>
                  <a:srgbClr val="000000"/>
                </a:solidFill>
                <a:latin typeface="Arial"/>
                <a:ea typeface="Arial"/>
              </a:rPr>
              <a:t>	</a:t>
            </a:r>
            <a:r>
              <a:rPr b="0" lang="en-US" sz="1200" spc="-1" strike="noStrike">
                <a:solidFill>
                  <a:srgbClr val="000000"/>
                </a:solidFill>
                <a:latin typeface="Arial"/>
                <a:ea typeface="Arial"/>
              </a:rPr>
              <a:t>sum{flow of user x}&lt;1 drop off in the future iteration. </a:t>
            </a:r>
            <a:r>
              <a:rPr b="0" lang="en-US" sz="1200" spc="-1" strike="noStrike">
                <a:solidFill>
                  <a:srgbClr val="000000"/>
                </a:solidFill>
                <a:latin typeface="Wingdings"/>
                <a:ea typeface="Arial"/>
              </a:rPr>
              <a:t></a:t>
            </a:r>
            <a:r>
              <a:rPr b="1" lang="en-US" sz="1200" spc="-1" strike="noStrike">
                <a:solidFill>
                  <a:srgbClr val="000000"/>
                </a:solidFill>
                <a:latin typeface="Arial"/>
                <a:ea typeface="Arial"/>
              </a:rPr>
              <a:t>property 1</a:t>
            </a:r>
            <a:endParaRPr b="0" lang="en-US" sz="1200" spc="-1" strike="noStrike">
              <a:solidFill>
                <a:srgbClr val="000000"/>
              </a:solidFill>
              <a:latin typeface="Arial"/>
            </a:endParaRPr>
          </a:p>
          <a:p>
            <a:pPr marL="609480" indent="-304560">
              <a:lnSpc>
                <a:spcPct val="100000"/>
              </a:lnSpc>
              <a:spcBef>
                <a:spcPts val="799"/>
              </a:spcBef>
            </a:pPr>
            <a:endParaRPr b="0" lang="en-US" sz="1200" spc="-1" strike="noStrike">
              <a:solidFill>
                <a:srgbClr val="000000"/>
              </a:solidFill>
              <a:latin typeface="Arial"/>
            </a:endParaRPr>
          </a:p>
          <a:p>
            <a:pPr marL="609480" indent="-304560">
              <a:lnSpc>
                <a:spcPct val="100000"/>
              </a:lnSpc>
              <a:spcBef>
                <a:spcPts val="799"/>
              </a:spcBef>
            </a:pPr>
            <a:r>
              <a:rPr b="0" i="1" lang="en-US" sz="1200" spc="-1" strike="noStrike">
                <a:solidFill>
                  <a:srgbClr val="000000"/>
                </a:solidFill>
                <a:latin typeface="Arial"/>
                <a:ea typeface="Arial"/>
              </a:rPr>
              <a:t>Path 2 is the SP:</a:t>
            </a:r>
            <a:endParaRPr b="0" lang="en-US" sz="1200" spc="-1" strike="noStrike">
              <a:solidFill>
                <a:srgbClr val="000000"/>
              </a:solidFill>
              <a:latin typeface="Arial"/>
            </a:endParaRPr>
          </a:p>
          <a:p>
            <a:pPr marL="609480" indent="-304560">
              <a:lnSpc>
                <a:spcPct val="100000"/>
              </a:lnSpc>
              <a:spcBef>
                <a:spcPts val="799"/>
              </a:spcBef>
            </a:pPr>
            <a:r>
              <a:rPr b="0" lang="en-US" sz="1200" spc="-1" strike="noStrike">
                <a:solidFill>
                  <a:srgbClr val="000000"/>
                </a:solidFill>
                <a:latin typeface="Arial"/>
                <a:ea typeface="Arial"/>
              </a:rPr>
              <a:t>X.v = min{</a:t>
            </a:r>
            <a:r>
              <a:rPr b="0" lang="en-US" sz="1200" spc="-1" strike="noStrike">
                <a:solidFill>
                  <a:srgbClr val="000000"/>
                </a:solidFill>
                <a:latin typeface="Arial"/>
                <a:ea typeface="Arial"/>
              </a:rPr>
              <a:t>V</a:t>
            </a:r>
            <a:r>
              <a:rPr b="0" lang="en-US" sz="1200" spc="-1" strike="noStrike" baseline="-25000">
                <a:solidFill>
                  <a:srgbClr val="000000"/>
                </a:solidFill>
                <a:latin typeface="Arial"/>
                <a:ea typeface="Arial"/>
              </a:rPr>
              <a:t>n2</a:t>
            </a:r>
            <a:r>
              <a:rPr b="0" lang="en-US" sz="1200" spc="-1" strike="noStrike">
                <a:solidFill>
                  <a:srgbClr val="000000"/>
                </a:solidFill>
                <a:latin typeface="Arial"/>
                <a:ea typeface="Arial"/>
              </a:rPr>
              <a:t>}</a:t>
            </a:r>
            <a:endParaRPr b="0" lang="en-US" sz="1200" spc="-1" strike="noStrike">
              <a:solidFill>
                <a:srgbClr val="000000"/>
              </a:solidFill>
              <a:latin typeface="Arial"/>
            </a:endParaRPr>
          </a:p>
          <a:p>
            <a:pPr marL="609480" indent="-304560">
              <a:lnSpc>
                <a:spcPct val="100000"/>
              </a:lnSpc>
              <a:spcBef>
                <a:spcPts val="799"/>
              </a:spcBef>
            </a:pPr>
            <a:r>
              <a:rPr b="0" lang="en-US" sz="1200" spc="-1" strike="noStrike">
                <a:solidFill>
                  <a:srgbClr val="000000"/>
                </a:solidFill>
                <a:latin typeface="Arial"/>
                <a:ea typeface="Arial"/>
              </a:rPr>
              <a:t>	</a:t>
            </a:r>
            <a:r>
              <a:rPr b="0" lang="en-US" sz="1200" spc="-1" strike="noStrike">
                <a:solidFill>
                  <a:srgbClr val="000000"/>
                </a:solidFill>
                <a:latin typeface="Arial"/>
                <a:ea typeface="Arial"/>
              </a:rPr>
              <a:t>if X.v = max{</a:t>
            </a:r>
            <a:r>
              <a:rPr b="0" lang="en-US" sz="1200" spc="-1" strike="noStrike">
                <a:solidFill>
                  <a:srgbClr val="000000"/>
                </a:solidFill>
                <a:latin typeface="Arial"/>
                <a:ea typeface="Arial"/>
              </a:rPr>
              <a:t>V</a:t>
            </a:r>
            <a:r>
              <a:rPr b="0" lang="en-US" sz="1200" spc="-1" strike="noStrike" baseline="-25000">
                <a:solidFill>
                  <a:srgbClr val="000000"/>
                </a:solidFill>
                <a:latin typeface="Arial"/>
                <a:ea typeface="Arial"/>
              </a:rPr>
              <a:t>n1</a:t>
            </a:r>
            <a:r>
              <a:rPr b="0" lang="en-US" sz="1200" spc="-1" strike="noStrike">
                <a:solidFill>
                  <a:srgbClr val="000000"/>
                </a:solidFill>
                <a:latin typeface="Arial"/>
                <a:ea typeface="Arial"/>
              </a:rPr>
              <a:t>}</a:t>
            </a:r>
            <a:endParaRPr b="0" lang="en-US" sz="1200" spc="-1" strike="noStrike">
              <a:solidFill>
                <a:srgbClr val="000000"/>
              </a:solidFill>
              <a:latin typeface="Arial"/>
            </a:endParaRPr>
          </a:p>
          <a:p>
            <a:pPr marL="609480" indent="-304560">
              <a:lnSpc>
                <a:spcPct val="100000"/>
              </a:lnSpc>
              <a:spcBef>
                <a:spcPts val="799"/>
              </a:spcBef>
            </a:pPr>
            <a:r>
              <a:rPr b="0" lang="en-US" sz="1200" spc="-1" strike="noStrike">
                <a:solidFill>
                  <a:srgbClr val="000000"/>
                </a:solidFill>
                <a:latin typeface="Arial"/>
                <a:ea typeface="Arial"/>
              </a:rPr>
              <a:t>	</a:t>
            </a:r>
            <a:r>
              <a:rPr b="0" lang="en-US" sz="1200" spc="-1" strike="noStrike">
                <a:solidFill>
                  <a:srgbClr val="000000"/>
                </a:solidFill>
                <a:latin typeface="Arial"/>
                <a:ea typeface="Arial"/>
              </a:rPr>
              <a:t>	</a:t>
            </a:r>
            <a:r>
              <a:rPr b="0" lang="en-US" sz="1200" spc="-1" strike="noStrike">
                <a:solidFill>
                  <a:srgbClr val="000000"/>
                </a:solidFill>
                <a:latin typeface="Arial"/>
                <a:ea typeface="Arial"/>
              </a:rPr>
              <a:t>decrease 0.1x to 0 will have 0.9x</a:t>
            </a:r>
            <a:r>
              <a:rPr b="0" lang="en-US" sz="1200" spc="-1" strike="noStrike">
                <a:solidFill>
                  <a:srgbClr val="000000"/>
                </a:solidFill>
                <a:latin typeface="Wingdings"/>
                <a:ea typeface="Arial"/>
              </a:rPr>
              <a:t></a:t>
            </a:r>
            <a:r>
              <a:rPr b="0" lang="en-US" sz="1200" spc="-1" strike="noStrike">
                <a:solidFill>
                  <a:srgbClr val="000000"/>
                </a:solidFill>
                <a:latin typeface="Arial"/>
                <a:ea typeface="Arial"/>
              </a:rPr>
              <a:t> (0.9+0.1)x </a:t>
            </a:r>
            <a:r>
              <a:rPr b="0" lang="en-US" sz="1200" spc="-1" strike="noStrike">
                <a:solidFill>
                  <a:srgbClr val="000000"/>
                </a:solidFill>
                <a:latin typeface="Wingdings"/>
                <a:ea typeface="Arial"/>
              </a:rPr>
              <a:t></a:t>
            </a:r>
            <a:r>
              <a:rPr b="1" lang="en-US" sz="1200" spc="-1" strike="noStrike">
                <a:solidFill>
                  <a:srgbClr val="000000"/>
                </a:solidFill>
                <a:latin typeface="Arial"/>
                <a:ea typeface="Arial"/>
              </a:rPr>
              <a:t>property 2</a:t>
            </a:r>
            <a:endParaRPr b="0" lang="en-US" sz="1200" spc="-1" strike="noStrike">
              <a:solidFill>
                <a:srgbClr val="000000"/>
              </a:solidFill>
              <a:latin typeface="Arial"/>
            </a:endParaRPr>
          </a:p>
          <a:p>
            <a:pPr marL="609480" indent="-304560">
              <a:lnSpc>
                <a:spcPct val="100000"/>
              </a:lnSpc>
              <a:spcBef>
                <a:spcPts val="799"/>
              </a:spcBef>
            </a:pPr>
            <a:r>
              <a:rPr b="0" lang="en-US" sz="1200" spc="-1" strike="noStrike">
                <a:solidFill>
                  <a:srgbClr val="000000"/>
                </a:solidFill>
                <a:latin typeface="Arial"/>
                <a:ea typeface="Arial"/>
              </a:rPr>
              <a:t>	</a:t>
            </a:r>
            <a:r>
              <a:rPr b="0" lang="en-US" sz="1200" spc="-1" strike="noStrike">
                <a:solidFill>
                  <a:srgbClr val="000000"/>
                </a:solidFill>
                <a:latin typeface="Arial"/>
                <a:ea typeface="Arial"/>
              </a:rPr>
              <a:t>if X.v = min{</a:t>
            </a:r>
            <a:r>
              <a:rPr b="0" lang="en-US" sz="1200" spc="-1" strike="noStrike">
                <a:solidFill>
                  <a:srgbClr val="000000"/>
                </a:solidFill>
                <a:latin typeface="Arial"/>
                <a:ea typeface="Arial"/>
              </a:rPr>
              <a:t>V</a:t>
            </a:r>
            <a:r>
              <a:rPr b="0" lang="en-US" sz="1200" spc="-1" strike="noStrike" baseline="-25000">
                <a:solidFill>
                  <a:srgbClr val="000000"/>
                </a:solidFill>
                <a:latin typeface="Arial"/>
                <a:ea typeface="Arial"/>
              </a:rPr>
              <a:t>n1</a:t>
            </a:r>
            <a:r>
              <a:rPr b="0" lang="en-US" sz="1200" spc="-1" strike="noStrike">
                <a:solidFill>
                  <a:srgbClr val="000000"/>
                </a:solidFill>
                <a:latin typeface="Arial"/>
                <a:ea typeface="Arial"/>
              </a:rPr>
              <a:t>}</a:t>
            </a:r>
            <a:endParaRPr b="0" lang="en-US" sz="1200" spc="-1" strike="noStrike">
              <a:solidFill>
                <a:srgbClr val="000000"/>
              </a:solidFill>
              <a:latin typeface="Arial"/>
            </a:endParaRPr>
          </a:p>
          <a:p>
            <a:pPr marL="609480" indent="-304560">
              <a:lnSpc>
                <a:spcPct val="100000"/>
              </a:lnSpc>
              <a:spcBef>
                <a:spcPts val="799"/>
              </a:spcBef>
            </a:pPr>
            <a:r>
              <a:rPr b="0" lang="en-US" sz="1200" spc="-1" strike="noStrike">
                <a:solidFill>
                  <a:srgbClr val="000000"/>
                </a:solidFill>
                <a:latin typeface="Arial"/>
                <a:ea typeface="Arial"/>
              </a:rPr>
              <a:t>	</a:t>
            </a:r>
            <a:r>
              <a:rPr b="0" lang="en-US" sz="1200" spc="-1" strike="noStrike">
                <a:solidFill>
                  <a:srgbClr val="000000"/>
                </a:solidFill>
                <a:latin typeface="Arial"/>
                <a:ea typeface="Arial"/>
              </a:rPr>
              <a:t>	</a:t>
            </a:r>
            <a:r>
              <a:rPr b="0" lang="en-US" sz="1200" spc="-1" strike="noStrike">
                <a:solidFill>
                  <a:srgbClr val="000000"/>
                </a:solidFill>
                <a:latin typeface="Arial"/>
                <a:ea typeface="Arial"/>
              </a:rPr>
              <a:t>decrease 0.1x to 0 will not infect y,z,t .Then 0.9x will be kept and drop </a:t>
            </a:r>
            <a:r>
              <a:rPr b="0" lang="en-US" sz="1200" spc="-1" strike="noStrike">
                <a:solidFill>
                  <a:srgbClr val="000000"/>
                </a:solidFill>
                <a:latin typeface="Arial"/>
                <a:ea typeface="Arial"/>
              </a:rPr>
              <a:t>	</a:t>
            </a:r>
            <a:r>
              <a:rPr b="0" lang="en-US" sz="1200" spc="-1" strike="noStrike">
                <a:solidFill>
                  <a:srgbClr val="000000"/>
                </a:solidFill>
                <a:latin typeface="Arial"/>
                <a:ea typeface="Arial"/>
              </a:rPr>
              <a:t>off in the future iteration. </a:t>
            </a:r>
            <a:r>
              <a:rPr b="0" lang="en-US" sz="1200" spc="-1" strike="noStrike">
                <a:solidFill>
                  <a:srgbClr val="000000"/>
                </a:solidFill>
                <a:latin typeface="Wingdings"/>
                <a:ea typeface="Arial"/>
              </a:rPr>
              <a:t></a:t>
            </a:r>
            <a:r>
              <a:rPr b="0" lang="en-US" sz="1200" spc="-1" strike="noStrike">
                <a:solidFill>
                  <a:srgbClr val="000000"/>
                </a:solidFill>
                <a:latin typeface="Arial"/>
                <a:ea typeface="Arial"/>
              </a:rPr>
              <a:t> </a:t>
            </a:r>
            <a:r>
              <a:rPr b="1" lang="en-US" sz="1200" spc="-1" strike="noStrike">
                <a:solidFill>
                  <a:srgbClr val="000000"/>
                </a:solidFill>
                <a:latin typeface="Arial"/>
                <a:ea typeface="Arial"/>
              </a:rPr>
              <a:t>property 1</a:t>
            </a:r>
            <a:endParaRPr b="0" lang="en-US" sz="1200" spc="-1" strike="noStrike">
              <a:solidFill>
                <a:srgbClr val="000000"/>
              </a:solidFill>
              <a:latin typeface="Arial"/>
            </a:endParaRPr>
          </a:p>
          <a:p>
            <a:pPr marL="609480" indent="-304560">
              <a:lnSpc>
                <a:spcPct val="100000"/>
              </a:lnSpc>
              <a:spcBef>
                <a:spcPts val="799"/>
              </a:spcBef>
            </a:pPr>
            <a:r>
              <a:rPr b="0" lang="en-US" sz="1200" spc="-1" strike="noStrike">
                <a:solidFill>
                  <a:srgbClr val="000000"/>
                </a:solidFill>
                <a:latin typeface="Arial"/>
                <a:ea typeface="Arial"/>
              </a:rPr>
              <a:t>	</a:t>
            </a:r>
            <a:r>
              <a:rPr b="0" lang="en-US" sz="1200" spc="-1" strike="noStrike">
                <a:solidFill>
                  <a:srgbClr val="000000"/>
                </a:solidFill>
                <a:latin typeface="Arial"/>
                <a:ea typeface="Arial"/>
              </a:rPr>
              <a:t>else(y.v&lt;z.v&lt;x.v&lt;t.v)</a:t>
            </a:r>
            <a:endParaRPr b="0" lang="en-US" sz="1200" spc="-1" strike="noStrike">
              <a:solidFill>
                <a:srgbClr val="000000"/>
              </a:solidFill>
              <a:latin typeface="Arial"/>
            </a:endParaRPr>
          </a:p>
          <a:p>
            <a:pPr marL="609480" indent="-304560">
              <a:lnSpc>
                <a:spcPct val="100000"/>
              </a:lnSpc>
              <a:spcBef>
                <a:spcPts val="799"/>
              </a:spcBef>
            </a:pPr>
            <a:r>
              <a:rPr b="0" lang="en-US" sz="1200" spc="-1" strike="noStrike">
                <a:solidFill>
                  <a:srgbClr val="000000"/>
                </a:solidFill>
                <a:latin typeface="Arial"/>
                <a:ea typeface="Arial"/>
              </a:rPr>
              <a:t>	</a:t>
            </a:r>
            <a:r>
              <a:rPr b="0" lang="en-US" sz="1200" spc="-1" strike="noStrike">
                <a:solidFill>
                  <a:srgbClr val="000000"/>
                </a:solidFill>
                <a:latin typeface="Arial"/>
                <a:ea typeface="Arial"/>
              </a:rPr>
              <a:t>	</a:t>
            </a:r>
            <a:r>
              <a:rPr b="0" lang="en-US" sz="1200" spc="-1" strike="noStrike">
                <a:solidFill>
                  <a:srgbClr val="000000"/>
                </a:solidFill>
                <a:latin typeface="Arial"/>
                <a:ea typeface="Arial"/>
              </a:rPr>
              <a:t>decrease 0.1x to 0 will lead to 0.9x</a:t>
            </a:r>
            <a:r>
              <a:rPr b="0" lang="en-US" sz="1200" spc="-1" strike="noStrike">
                <a:solidFill>
                  <a:srgbClr val="000000"/>
                </a:solidFill>
                <a:latin typeface="Wingdings"/>
                <a:ea typeface="Arial"/>
              </a:rPr>
              <a:t></a:t>
            </a:r>
            <a:r>
              <a:rPr b="0" lang="en-US" sz="1200" spc="-1" strike="noStrike">
                <a:solidFill>
                  <a:srgbClr val="000000"/>
                </a:solidFill>
                <a:latin typeface="Arial"/>
                <a:ea typeface="Arial"/>
              </a:rPr>
              <a:t>(0.9x+wx)</a:t>
            </a:r>
            <a:endParaRPr b="0" lang="en-US" sz="1200" spc="-1" strike="noStrike">
              <a:solidFill>
                <a:srgbClr val="000000"/>
              </a:solidFill>
              <a:latin typeface="Arial"/>
            </a:endParaRPr>
          </a:p>
          <a:p>
            <a:pPr marL="609480" indent="-304560">
              <a:lnSpc>
                <a:spcPct val="100000"/>
              </a:lnSpc>
              <a:spcBef>
                <a:spcPts val="799"/>
              </a:spcBef>
            </a:pPr>
            <a:r>
              <a:rPr b="0" lang="en-US" sz="1200" spc="-1" strike="noStrike">
                <a:solidFill>
                  <a:srgbClr val="000000"/>
                </a:solidFill>
                <a:latin typeface="Arial"/>
                <a:ea typeface="Arial"/>
              </a:rPr>
              <a:t>	</a:t>
            </a:r>
            <a:r>
              <a:rPr b="0" lang="en-US" sz="1200" spc="-1" strike="noStrike">
                <a:solidFill>
                  <a:srgbClr val="000000"/>
                </a:solidFill>
                <a:latin typeface="Arial"/>
                <a:ea typeface="Arial"/>
              </a:rPr>
              <a:t>	</a:t>
            </a:r>
            <a:r>
              <a:rPr b="0" lang="en-US" sz="1200" spc="-1" strike="noStrike">
                <a:solidFill>
                  <a:srgbClr val="000000"/>
                </a:solidFill>
                <a:latin typeface="Arial"/>
                <a:ea typeface="Arial"/>
              </a:rPr>
              <a:t>	</a:t>
            </a:r>
            <a:r>
              <a:rPr b="0" lang="en-US" sz="1200" spc="-1" strike="noStrike">
                <a:solidFill>
                  <a:srgbClr val="000000"/>
                </a:solidFill>
                <a:latin typeface="Arial"/>
                <a:ea typeface="Arial"/>
              </a:rPr>
              <a:t>First result: 0.9x</a:t>
            </a:r>
            <a:r>
              <a:rPr b="0" lang="en-US" sz="1200" spc="-1" strike="noStrike">
                <a:solidFill>
                  <a:srgbClr val="000000"/>
                </a:solidFill>
                <a:latin typeface="Wingdings"/>
                <a:ea typeface="Arial"/>
              </a:rPr>
              <a:t></a:t>
            </a:r>
            <a:r>
              <a:rPr b="0" lang="en-US" sz="1200" spc="-1" strike="noStrike">
                <a:solidFill>
                  <a:srgbClr val="000000"/>
                </a:solidFill>
                <a:latin typeface="Arial"/>
                <a:ea typeface="Arial"/>
              </a:rPr>
              <a:t> (0.9+0.1)x  </a:t>
            </a:r>
            <a:r>
              <a:rPr b="0" lang="en-US" sz="1200" spc="-1" strike="noStrike">
                <a:solidFill>
                  <a:srgbClr val="000000"/>
                </a:solidFill>
                <a:latin typeface="Wingdings"/>
                <a:ea typeface="Arial"/>
              </a:rPr>
              <a:t></a:t>
            </a:r>
            <a:r>
              <a:rPr b="1" lang="en-US" sz="1200" spc="-1" strike="noStrike">
                <a:solidFill>
                  <a:srgbClr val="000000"/>
                </a:solidFill>
                <a:latin typeface="Arial"/>
                <a:ea typeface="Arial"/>
              </a:rPr>
              <a:t>property 2</a:t>
            </a:r>
            <a:endParaRPr b="0" lang="en-US" sz="1200" spc="-1" strike="noStrike">
              <a:solidFill>
                <a:srgbClr val="000000"/>
              </a:solidFill>
              <a:latin typeface="Arial"/>
            </a:endParaRPr>
          </a:p>
          <a:p>
            <a:pPr marL="609480" indent="-304560">
              <a:lnSpc>
                <a:spcPct val="100000"/>
              </a:lnSpc>
              <a:spcBef>
                <a:spcPts val="799"/>
              </a:spcBef>
            </a:pPr>
            <a:r>
              <a:rPr b="0" lang="en-US" sz="1200" spc="-1" strike="noStrike">
                <a:solidFill>
                  <a:srgbClr val="000000"/>
                </a:solidFill>
                <a:latin typeface="Arial"/>
                <a:ea typeface="Arial"/>
              </a:rPr>
              <a:t>	</a:t>
            </a:r>
            <a:r>
              <a:rPr b="0" lang="en-US" sz="1200" spc="-1" strike="noStrike">
                <a:solidFill>
                  <a:srgbClr val="000000"/>
                </a:solidFill>
                <a:latin typeface="Arial"/>
                <a:ea typeface="Arial"/>
              </a:rPr>
              <a:t>	</a:t>
            </a:r>
            <a:r>
              <a:rPr b="0" lang="en-US" sz="1200" spc="-1" strike="noStrike">
                <a:solidFill>
                  <a:srgbClr val="000000"/>
                </a:solidFill>
                <a:latin typeface="Arial"/>
                <a:ea typeface="Arial"/>
              </a:rPr>
              <a:t>	</a:t>
            </a:r>
            <a:r>
              <a:rPr b="0" lang="en-US" sz="1200" spc="-1" strike="noStrike">
                <a:solidFill>
                  <a:srgbClr val="000000"/>
                </a:solidFill>
                <a:latin typeface="Arial"/>
                <a:ea typeface="Arial"/>
              </a:rPr>
              <a:t>Second result: w&lt;0.1(after remove y and z on node1</a:t>
            </a:r>
            <a:r>
              <a:rPr b="0" lang="en-US" sz="1200" spc="-1" strike="noStrike">
                <a:solidFill>
                  <a:srgbClr val="000000"/>
                </a:solidFill>
                <a:latin typeface="Wingdings"/>
                <a:ea typeface="Arial"/>
              </a:rPr>
              <a:t></a:t>
            </a:r>
            <a:endParaRPr b="0" lang="en-US" sz="1200" spc="-1" strike="noStrike">
              <a:solidFill>
                <a:srgbClr val="000000"/>
              </a:solidFill>
              <a:latin typeface="Arial"/>
            </a:endParaRPr>
          </a:p>
          <a:p>
            <a:pPr marL="609480" indent="-304560">
              <a:lnSpc>
                <a:spcPct val="100000"/>
              </a:lnSpc>
              <a:spcBef>
                <a:spcPts val="799"/>
              </a:spcBef>
            </a:pPr>
            <a:r>
              <a:rPr b="0" lang="en-US" sz="1200" spc="-1" strike="noStrike">
                <a:solidFill>
                  <a:srgbClr val="000000"/>
                </a:solidFill>
                <a:latin typeface="Arial"/>
                <a:ea typeface="Arial"/>
              </a:rPr>
              <a:t>	</a:t>
            </a:r>
            <a:r>
              <a:rPr b="0" lang="en-US" sz="1200" spc="-1" strike="noStrike">
                <a:solidFill>
                  <a:srgbClr val="000000"/>
                </a:solidFill>
                <a:latin typeface="Arial"/>
                <a:ea typeface="Arial"/>
              </a:rPr>
              <a:t>	</a:t>
            </a:r>
            <a:r>
              <a:rPr b="0" lang="en-US" sz="1200" spc="-1" strike="noStrike">
                <a:solidFill>
                  <a:srgbClr val="000000"/>
                </a:solidFill>
                <a:latin typeface="Arial"/>
                <a:ea typeface="Arial"/>
              </a:rPr>
              <a:t>	</a:t>
            </a:r>
            <a:r>
              <a:rPr b="0" lang="en-US" sz="1200" spc="-1" strike="noStrike">
                <a:solidFill>
                  <a:srgbClr val="000000"/>
                </a:solidFill>
                <a:latin typeface="Arial"/>
                <a:ea typeface="Arial"/>
              </a:rPr>
              <a:t>	</a:t>
            </a:r>
            <a:r>
              <a:rPr b="0" lang="en-US" sz="1200" spc="-1" strike="noStrike">
                <a:solidFill>
                  <a:srgbClr val="000000"/>
                </a:solidFill>
                <a:latin typeface="Arial"/>
                <a:ea typeface="Arial"/>
              </a:rPr>
              <a:t>  </a:t>
            </a:r>
            <a:r>
              <a:rPr b="0" lang="en-US" sz="1200" spc="-1" strike="noStrike">
                <a:solidFill>
                  <a:srgbClr val="000000"/>
                </a:solidFill>
                <a:latin typeface="Arial"/>
                <a:ea typeface="Arial"/>
              </a:rPr>
              <a:t>X.v = min{</a:t>
            </a:r>
            <a:r>
              <a:rPr b="0" lang="en-US" sz="1200" spc="-1" strike="noStrike">
                <a:solidFill>
                  <a:srgbClr val="000000"/>
                </a:solidFill>
                <a:latin typeface="Arial"/>
                <a:ea typeface="Arial"/>
              </a:rPr>
              <a:t>V</a:t>
            </a:r>
            <a:r>
              <a:rPr b="0" lang="en-US" sz="1200" spc="-1" strike="noStrike" baseline="-25000">
                <a:solidFill>
                  <a:srgbClr val="000000"/>
                </a:solidFill>
                <a:latin typeface="Arial"/>
                <a:ea typeface="Arial"/>
              </a:rPr>
              <a:t>n1</a:t>
            </a:r>
            <a:r>
              <a:rPr b="0" lang="en-US" sz="1200" spc="-1" strike="noStrike">
                <a:solidFill>
                  <a:srgbClr val="000000"/>
                </a:solidFill>
                <a:latin typeface="Arial"/>
                <a:ea typeface="Arial"/>
              </a:rPr>
              <a:t>}) </a:t>
            </a:r>
            <a:r>
              <a:rPr b="0" lang="en-US" sz="1200" spc="-1" strike="noStrike">
                <a:solidFill>
                  <a:srgbClr val="000000"/>
                </a:solidFill>
                <a:latin typeface="Wingdings"/>
                <a:ea typeface="Arial"/>
              </a:rPr>
              <a:t></a:t>
            </a:r>
            <a:r>
              <a:rPr b="0" lang="en-US" sz="1200" spc="-1" strike="noStrike">
                <a:solidFill>
                  <a:srgbClr val="000000"/>
                </a:solidFill>
                <a:latin typeface="Arial"/>
                <a:ea typeface="Arial"/>
              </a:rPr>
              <a:t>(0.9x+wx)&lt;1</a:t>
            </a:r>
            <a:r>
              <a:rPr b="0" lang="en-US" sz="1200" spc="-1" strike="noStrike">
                <a:solidFill>
                  <a:srgbClr val="000000"/>
                </a:solidFill>
                <a:latin typeface="Wingdings"/>
                <a:ea typeface="Arial"/>
              </a:rPr>
              <a:t></a:t>
            </a:r>
            <a:endParaRPr b="0" lang="en-US" sz="1200" spc="-1" strike="noStrike">
              <a:solidFill>
                <a:srgbClr val="000000"/>
              </a:solidFill>
              <a:latin typeface="Arial"/>
            </a:endParaRPr>
          </a:p>
          <a:p>
            <a:pPr marL="609480" indent="-304560">
              <a:lnSpc>
                <a:spcPct val="100000"/>
              </a:lnSpc>
              <a:spcBef>
                <a:spcPts val="799"/>
              </a:spcBef>
            </a:pPr>
            <a:r>
              <a:rPr b="0" lang="en-US" sz="1200" spc="-1" strike="noStrike">
                <a:solidFill>
                  <a:srgbClr val="000000"/>
                </a:solidFill>
                <a:latin typeface="Arial"/>
                <a:ea typeface="Arial"/>
              </a:rPr>
              <a:t>	</a:t>
            </a:r>
            <a:r>
              <a:rPr b="0" lang="en-US" sz="1200" spc="-1" strike="noStrike">
                <a:solidFill>
                  <a:srgbClr val="000000"/>
                </a:solidFill>
                <a:latin typeface="Arial"/>
                <a:ea typeface="Arial"/>
              </a:rPr>
              <a:t>	</a:t>
            </a:r>
            <a:r>
              <a:rPr b="0" lang="en-US" sz="1200" spc="-1" strike="noStrike">
                <a:solidFill>
                  <a:srgbClr val="000000"/>
                </a:solidFill>
                <a:latin typeface="Arial"/>
                <a:ea typeface="Arial"/>
              </a:rPr>
              <a:t>	</a:t>
            </a:r>
            <a:r>
              <a:rPr b="0" lang="en-US" sz="1200" spc="-1" strike="noStrike">
                <a:solidFill>
                  <a:srgbClr val="000000"/>
                </a:solidFill>
                <a:latin typeface="Arial"/>
                <a:ea typeface="Arial"/>
              </a:rPr>
              <a:t>	</a:t>
            </a:r>
            <a:r>
              <a:rPr b="0" lang="en-US" sz="1200" spc="-1" strike="noStrike">
                <a:solidFill>
                  <a:srgbClr val="000000"/>
                </a:solidFill>
                <a:latin typeface="Arial"/>
                <a:ea typeface="Arial"/>
              </a:rPr>
              <a:t>  </a:t>
            </a:r>
            <a:r>
              <a:rPr b="0" lang="en-US" sz="1200" spc="-1" strike="noStrike">
                <a:solidFill>
                  <a:srgbClr val="000000"/>
                </a:solidFill>
                <a:latin typeface="Arial"/>
                <a:ea typeface="Arial"/>
              </a:rPr>
              <a:t>drop off</a:t>
            </a:r>
            <a:r>
              <a:rPr b="0" lang="en-US" sz="1200" spc="-1" strike="noStrike">
                <a:solidFill>
                  <a:srgbClr val="000000"/>
                </a:solidFill>
                <a:latin typeface="Wingdings"/>
                <a:ea typeface="Arial"/>
              </a:rPr>
              <a:t></a:t>
            </a:r>
            <a:r>
              <a:rPr b="1" lang="en-US" sz="1200" spc="-1" strike="noStrike">
                <a:solidFill>
                  <a:srgbClr val="000000"/>
                </a:solidFill>
                <a:latin typeface="Arial"/>
                <a:ea typeface="Arial"/>
              </a:rPr>
              <a:t>property 1</a:t>
            </a:r>
            <a:endParaRPr b="0" lang="en-US" sz="1200" spc="-1" strike="noStrike">
              <a:solidFill>
                <a:srgbClr val="000000"/>
              </a:solidFill>
              <a:latin typeface="Arial"/>
            </a:endParaRPr>
          </a:p>
          <a:p>
            <a:pPr marL="609480" indent="-304560" algn="ctr">
              <a:lnSpc>
                <a:spcPct val="100000"/>
              </a:lnSpc>
              <a:spcBef>
                <a:spcPts val="799"/>
              </a:spcBef>
            </a:pPr>
            <a:endParaRPr b="0" lang="en-US" sz="1200" spc="-1" strike="noStrike">
              <a:solidFill>
                <a:srgbClr val="000000"/>
              </a:solidFill>
              <a:latin typeface="Arial"/>
            </a:endParaRPr>
          </a:p>
          <a:p>
            <a:pPr marL="609480" indent="-304560" algn="ctr">
              <a:lnSpc>
                <a:spcPct val="100000"/>
              </a:lnSpc>
              <a:spcBef>
                <a:spcPts val="799"/>
              </a:spcBef>
            </a:pPr>
            <a:endParaRPr b="0" lang="en-US" sz="1200" spc="-1" strike="noStrike">
              <a:solidFill>
                <a:srgbClr val="000000"/>
              </a:solidFill>
              <a:latin typeface="Arial"/>
            </a:endParaRPr>
          </a:p>
        </p:txBody>
      </p:sp>
      <p:sp>
        <p:nvSpPr>
          <p:cNvPr id="284" name="TextShape 3"/>
          <p:cNvSpPr txBox="1"/>
          <p:nvPr/>
        </p:nvSpPr>
        <p:spPr>
          <a:xfrm>
            <a:off x="8235720" y="305280"/>
            <a:ext cx="3654000" cy="353160"/>
          </a:xfrm>
          <a:prstGeom prst="rect">
            <a:avLst/>
          </a:prstGeom>
          <a:noFill/>
          <a:ln>
            <a:noFill/>
          </a:ln>
        </p:spPr>
        <p:txBody>
          <a:bodyPr tIns="91440" bIns="91440"/>
          <a:p>
            <a:pPr marL="609480" indent="-304560" algn="r">
              <a:lnSpc>
                <a:spcPct val="100000"/>
              </a:lnSpc>
            </a:pPr>
            <a:r>
              <a:rPr b="0" lang="en-US" sz="1870" spc="-1" strike="noStrike">
                <a:solidFill>
                  <a:srgbClr val="ffffff"/>
                </a:solidFill>
                <a:latin typeface="Arial"/>
                <a:ea typeface="Arial"/>
              </a:rPr>
              <a:t>Heuristic 2</a:t>
            </a:r>
            <a:endParaRPr b="0" lang="en-US" sz="1870" spc="-1" strike="noStrike">
              <a:solidFill>
                <a:srgbClr val="000000"/>
              </a:solidFill>
              <a:latin typeface="Arial"/>
            </a:endParaRPr>
          </a:p>
          <a:p>
            <a:pPr marL="609480" indent="-304560" algn="r">
              <a:lnSpc>
                <a:spcPct val="100000"/>
              </a:lnSpc>
            </a:pPr>
            <a:endParaRPr b="0" lang="en-US" sz="1870" spc="-1" strike="noStrike">
              <a:solidFill>
                <a:srgbClr val="000000"/>
              </a:solidFill>
              <a:latin typeface="Arial"/>
            </a:endParaRPr>
          </a:p>
        </p:txBody>
      </p:sp>
      <p:sp>
        <p:nvSpPr>
          <p:cNvPr id="285" name="CustomShape 4"/>
          <p:cNvSpPr/>
          <p:nvPr/>
        </p:nvSpPr>
        <p:spPr>
          <a:xfrm>
            <a:off x="668880" y="1239480"/>
            <a:ext cx="4874040" cy="9435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latin typeface="Arial"/>
              </a:rPr>
              <a:t>Sketch proof on two splits:</a:t>
            </a:r>
            <a:endParaRPr b="0" lang="en-US" sz="2800" spc="-1" strike="noStrike">
              <a:latin typeface="Arial"/>
            </a:endParaRPr>
          </a:p>
          <a:p>
            <a:pPr>
              <a:lnSpc>
                <a:spcPct val="100000"/>
              </a:lnSpc>
            </a:pPr>
            <a:endParaRPr b="0" lang="en-US" sz="2800" spc="-1" strike="noStrike">
              <a:latin typeface="Arial"/>
            </a:endParaRPr>
          </a:p>
        </p:txBody>
      </p:sp>
      <p:pic>
        <p:nvPicPr>
          <p:cNvPr id="286" name="Picture 6" descr=""/>
          <p:cNvPicPr/>
          <p:nvPr/>
        </p:nvPicPr>
        <p:blipFill>
          <a:blip r:embed="rId1"/>
          <a:stretch/>
        </p:blipFill>
        <p:spPr>
          <a:xfrm>
            <a:off x="1201320" y="4155480"/>
            <a:ext cx="3809520" cy="2567160"/>
          </a:xfrm>
          <a:prstGeom prst="rect">
            <a:avLst/>
          </a:prstGeom>
          <a:ln>
            <a:noFill/>
          </a:ln>
        </p:spPr>
      </p:pic>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TextShape 1"/>
          <p:cNvSpPr txBox="1"/>
          <p:nvPr/>
        </p:nvSpPr>
        <p:spPr>
          <a:xfrm>
            <a:off x="195840" y="1223280"/>
            <a:ext cx="7374600" cy="4174200"/>
          </a:xfrm>
          <a:prstGeom prst="rect">
            <a:avLst/>
          </a:prstGeom>
          <a:noFill/>
          <a:ln>
            <a:noFill/>
          </a:ln>
        </p:spPr>
        <p:txBody>
          <a:bodyPr tIns="91440" bIns="91440"/>
          <a:p>
            <a:pPr marL="609480" indent="-304560">
              <a:lnSpc>
                <a:spcPct val="100000"/>
              </a:lnSpc>
            </a:pPr>
            <a:r>
              <a:rPr b="0" lang="en-US" sz="2670" spc="-1" strike="noStrike">
                <a:solidFill>
                  <a:srgbClr val="000000"/>
                </a:solidFill>
                <a:latin typeface="Arial"/>
                <a:ea typeface="Arial"/>
              </a:rPr>
              <a:t>Experiments</a:t>
            </a:r>
            <a:endParaRPr b="0" lang="en-US" sz="2670" spc="-1" strike="noStrike">
              <a:solidFill>
                <a:srgbClr val="000000"/>
              </a:solidFill>
              <a:latin typeface="Arial"/>
            </a:endParaRPr>
          </a:p>
        </p:txBody>
      </p:sp>
      <p:sp>
        <p:nvSpPr>
          <p:cNvPr id="288" name="TextShape 2"/>
          <p:cNvSpPr txBox="1"/>
          <p:nvPr/>
        </p:nvSpPr>
        <p:spPr>
          <a:xfrm>
            <a:off x="8235720" y="305280"/>
            <a:ext cx="3654000" cy="353160"/>
          </a:xfrm>
          <a:prstGeom prst="rect">
            <a:avLst/>
          </a:prstGeom>
          <a:noFill/>
          <a:ln>
            <a:noFill/>
          </a:ln>
        </p:spPr>
        <p:txBody>
          <a:bodyPr tIns="91440" bIns="91440"/>
          <a:p>
            <a:pPr marL="609480" indent="-304560" algn="r">
              <a:lnSpc>
                <a:spcPct val="100000"/>
              </a:lnSpc>
            </a:pPr>
            <a:r>
              <a:rPr b="0" lang="en-US" sz="1870" spc="-1" strike="noStrike">
                <a:solidFill>
                  <a:srgbClr val="ffffff"/>
                </a:solidFill>
                <a:latin typeface="Arial"/>
                <a:ea typeface="Arial"/>
              </a:rPr>
              <a:t>Heuristic 2</a:t>
            </a:r>
            <a:endParaRPr b="0" lang="en-US" sz="1870" spc="-1" strike="noStrike">
              <a:solidFill>
                <a:srgbClr val="000000"/>
              </a:solidFill>
              <a:latin typeface="Arial"/>
            </a:endParaRPr>
          </a:p>
        </p:txBody>
      </p:sp>
      <p:sp>
        <p:nvSpPr>
          <p:cNvPr id="289" name="TextShape 3"/>
          <p:cNvSpPr txBox="1"/>
          <p:nvPr/>
        </p:nvSpPr>
        <p:spPr>
          <a:xfrm>
            <a:off x="8737560" y="6356520"/>
            <a:ext cx="2844360" cy="365760"/>
          </a:xfrm>
          <a:prstGeom prst="rect">
            <a:avLst/>
          </a:prstGeom>
          <a:noFill/>
          <a:ln>
            <a:noFill/>
          </a:ln>
        </p:spPr>
        <p:txBody>
          <a:bodyPr anchor="ctr"/>
          <a:p>
            <a:pPr algn="r">
              <a:lnSpc>
                <a:spcPct val="100000"/>
              </a:lnSpc>
            </a:pPr>
            <a:fld id="{51239973-2D10-49D8-8A50-03EDD881EE2A}" type="slidenum">
              <a:rPr b="0" lang="en-US" sz="1600" spc="-1" strike="noStrike">
                <a:solidFill>
                  <a:srgbClr val="898989"/>
                </a:solidFill>
                <a:latin typeface="Arial"/>
                <a:ea typeface="Arial"/>
              </a:rPr>
              <a:t>1</a:t>
            </a:fld>
            <a:endParaRPr b="0" lang="en-US" sz="1600" spc="-1" strike="noStrike">
              <a:latin typeface="Times New Roman"/>
            </a:endParaRPr>
          </a:p>
        </p:txBody>
      </p:sp>
      <p:pic>
        <p:nvPicPr>
          <p:cNvPr id="290" name="Picture 10" descr=""/>
          <p:cNvPicPr/>
          <p:nvPr/>
        </p:nvPicPr>
        <p:blipFill>
          <a:blip r:embed="rId1"/>
          <a:stretch/>
        </p:blipFill>
        <p:spPr>
          <a:xfrm>
            <a:off x="730440" y="1742400"/>
            <a:ext cx="5103000" cy="4326120"/>
          </a:xfrm>
          <a:prstGeom prst="rect">
            <a:avLst/>
          </a:prstGeom>
          <a:ln>
            <a:noFill/>
          </a:ln>
        </p:spPr>
      </p:pic>
      <p:pic>
        <p:nvPicPr>
          <p:cNvPr id="291" name="Picture 11" descr=""/>
          <p:cNvPicPr/>
          <p:nvPr/>
        </p:nvPicPr>
        <p:blipFill>
          <a:blip r:embed="rId2"/>
          <a:stretch/>
        </p:blipFill>
        <p:spPr>
          <a:xfrm>
            <a:off x="5803920" y="1742400"/>
            <a:ext cx="5269680" cy="4336920"/>
          </a:xfrm>
          <a:prstGeom prst="rect">
            <a:avLst/>
          </a:prstGeom>
          <a:ln>
            <a:noFill/>
          </a:ln>
        </p:spPr>
      </p:pic>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TextShape 1"/>
          <p:cNvSpPr txBox="1"/>
          <p:nvPr/>
        </p:nvSpPr>
        <p:spPr>
          <a:xfrm>
            <a:off x="580680" y="1341720"/>
            <a:ext cx="9651240" cy="5172120"/>
          </a:xfrm>
          <a:prstGeom prst="rect">
            <a:avLst/>
          </a:prstGeom>
          <a:noFill/>
          <a:ln>
            <a:noFill/>
          </a:ln>
        </p:spPr>
        <p:txBody>
          <a:bodyPr tIns="91440" bIns="91440"/>
          <a:p>
            <a:pPr marL="609480" indent="-304560">
              <a:lnSpc>
                <a:spcPct val="100000"/>
              </a:lnSpc>
            </a:pPr>
            <a:r>
              <a:rPr b="0" lang="en-US" sz="2670" spc="-1" strike="noStrike">
                <a:solidFill>
                  <a:srgbClr val="000000"/>
                </a:solidFill>
                <a:latin typeface="Arial"/>
                <a:ea typeface="Arial"/>
              </a:rPr>
              <a:t>Summary</a:t>
            </a:r>
            <a:endParaRPr b="0" lang="en-US" sz="2670" spc="-1" strike="noStrike">
              <a:solidFill>
                <a:srgbClr val="000000"/>
              </a:solidFill>
              <a:latin typeface="Arial"/>
            </a:endParaRPr>
          </a:p>
          <a:p>
            <a:pPr marL="609480" indent="-304560">
              <a:lnSpc>
                <a:spcPct val="100000"/>
              </a:lnSpc>
            </a:pPr>
            <a:endParaRPr b="0" lang="en-US" sz="2670" spc="-1" strike="noStrike">
              <a:solidFill>
                <a:srgbClr val="000000"/>
              </a:solidFill>
              <a:latin typeface="Arial"/>
            </a:endParaRPr>
          </a:p>
          <a:p>
            <a:pPr marL="609480" indent="-304560">
              <a:lnSpc>
                <a:spcPct val="100000"/>
              </a:lnSpc>
            </a:pPr>
            <a:r>
              <a:rPr b="0" lang="en-US" sz="2670" spc="-1" strike="noStrike">
                <a:solidFill>
                  <a:srgbClr val="000000"/>
                </a:solidFill>
                <a:latin typeface="Arial"/>
                <a:ea typeface="Arial"/>
              </a:rPr>
              <a:t>Pros:</a:t>
            </a:r>
            <a:endParaRPr b="0" lang="en-US" sz="2670" spc="-1" strike="noStrike">
              <a:solidFill>
                <a:srgbClr val="000000"/>
              </a:solidFill>
              <a:latin typeface="Arial"/>
            </a:endParaRPr>
          </a:p>
          <a:p>
            <a:pPr lvl="1" marL="1219320" indent="-423000">
              <a:lnSpc>
                <a:spcPct val="100000"/>
              </a:lnSpc>
              <a:buClr>
                <a:srgbClr val="000000"/>
              </a:buClr>
              <a:buFont typeface="Arial"/>
              <a:buChar char="•"/>
            </a:pPr>
            <a:r>
              <a:rPr b="0" lang="en-US" sz="1870" spc="-1" strike="noStrike">
                <a:solidFill>
                  <a:srgbClr val="000000"/>
                </a:solidFill>
                <a:latin typeface="Arial"/>
                <a:ea typeface="Arial"/>
              </a:rPr>
              <a:t>Achieve good approximation for mixed integer programming with much less computation.</a:t>
            </a:r>
            <a:endParaRPr b="0" lang="en-US" sz="1870" spc="-1" strike="noStrike">
              <a:solidFill>
                <a:srgbClr val="000000"/>
              </a:solidFill>
              <a:latin typeface="Arial"/>
            </a:endParaRPr>
          </a:p>
          <a:p>
            <a:endParaRPr b="0" lang="en-US" sz="1870" spc="-1" strike="noStrike">
              <a:solidFill>
                <a:srgbClr val="000000"/>
              </a:solidFill>
              <a:latin typeface="Arial"/>
            </a:endParaRPr>
          </a:p>
          <a:p>
            <a:pPr lvl="1" marL="1219320" indent="-423000">
              <a:lnSpc>
                <a:spcPct val="100000"/>
              </a:lnSpc>
              <a:buClr>
                <a:srgbClr val="000000"/>
              </a:buClr>
              <a:buFont typeface="Arial"/>
              <a:buChar char="•"/>
            </a:pPr>
            <a:r>
              <a:rPr b="0" lang="en-US" sz="1870" spc="-1" strike="noStrike">
                <a:solidFill>
                  <a:srgbClr val="000000"/>
                </a:solidFill>
                <a:latin typeface="Arial"/>
                <a:ea typeface="Arial"/>
              </a:rPr>
              <a:t>Solution duration is much more stable than mip’s.</a:t>
            </a:r>
            <a:endParaRPr b="0" lang="en-US" sz="1870" spc="-1" strike="noStrike">
              <a:solidFill>
                <a:srgbClr val="000000"/>
              </a:solidFill>
              <a:latin typeface="Arial"/>
            </a:endParaRPr>
          </a:p>
          <a:p>
            <a:endParaRPr b="0" lang="en-US" sz="1870" spc="-1" strike="noStrike">
              <a:solidFill>
                <a:srgbClr val="000000"/>
              </a:solidFill>
              <a:latin typeface="Arial"/>
            </a:endParaRPr>
          </a:p>
          <a:p>
            <a:pPr lvl="1" marL="1219320" indent="-423000">
              <a:lnSpc>
                <a:spcPct val="100000"/>
              </a:lnSpc>
              <a:buClr>
                <a:srgbClr val="000000"/>
              </a:buClr>
              <a:buFont typeface="Arial"/>
              <a:buChar char="•"/>
            </a:pPr>
            <a:r>
              <a:rPr b="0" lang="en-US" sz="1870" spc="-1" strike="noStrike">
                <a:solidFill>
                  <a:srgbClr val="000000"/>
                </a:solidFill>
                <a:latin typeface="Arial"/>
                <a:ea typeface="Arial"/>
              </a:rPr>
              <a:t>Adjustable(parameters, terminate condition)</a:t>
            </a:r>
            <a:endParaRPr b="0" lang="en-US" sz="1870" spc="-1" strike="noStrike">
              <a:solidFill>
                <a:srgbClr val="000000"/>
              </a:solidFill>
              <a:latin typeface="Arial"/>
            </a:endParaRPr>
          </a:p>
          <a:p>
            <a:pPr marL="609480" indent="-304560">
              <a:lnSpc>
                <a:spcPct val="100000"/>
              </a:lnSpc>
            </a:pPr>
            <a:r>
              <a:rPr b="0" lang="en-US" sz="2670" spc="-1" strike="noStrike">
                <a:solidFill>
                  <a:srgbClr val="000000"/>
                </a:solidFill>
                <a:latin typeface="Arial"/>
                <a:ea typeface="Arial"/>
              </a:rPr>
              <a:t>Cons:</a:t>
            </a:r>
            <a:endParaRPr b="0" lang="en-US" sz="2670" spc="-1" strike="noStrike">
              <a:solidFill>
                <a:srgbClr val="000000"/>
              </a:solidFill>
              <a:latin typeface="Arial"/>
            </a:endParaRPr>
          </a:p>
          <a:p>
            <a:pPr lvl="1" marL="1219320" indent="-423000">
              <a:lnSpc>
                <a:spcPct val="100000"/>
              </a:lnSpc>
              <a:buClr>
                <a:srgbClr val="000000"/>
              </a:buClr>
              <a:buFont typeface="Arial"/>
              <a:buChar char="•"/>
            </a:pPr>
            <a:r>
              <a:rPr b="0" lang="en-US" sz="1870" spc="-1" strike="noStrike">
                <a:solidFill>
                  <a:srgbClr val="000000"/>
                </a:solidFill>
                <a:latin typeface="Arial"/>
                <a:ea typeface="Arial"/>
              </a:rPr>
              <a:t>Still mixed integer programming in each iteration(LP in future work)</a:t>
            </a:r>
            <a:endParaRPr b="0" lang="en-US" sz="1870" spc="-1" strike="noStrike">
              <a:solidFill>
                <a:srgbClr val="000000"/>
              </a:solidFill>
              <a:latin typeface="Arial"/>
            </a:endParaRPr>
          </a:p>
        </p:txBody>
      </p:sp>
      <p:sp>
        <p:nvSpPr>
          <p:cNvPr id="293" name="TextShape 2"/>
          <p:cNvSpPr txBox="1"/>
          <p:nvPr/>
        </p:nvSpPr>
        <p:spPr>
          <a:xfrm>
            <a:off x="8235720" y="305280"/>
            <a:ext cx="3654000" cy="353160"/>
          </a:xfrm>
          <a:prstGeom prst="rect">
            <a:avLst/>
          </a:prstGeom>
          <a:noFill/>
          <a:ln>
            <a:noFill/>
          </a:ln>
        </p:spPr>
        <p:txBody>
          <a:bodyPr tIns="91440" bIns="91440"/>
          <a:p>
            <a:pPr marL="609480" indent="-304560" algn="r">
              <a:lnSpc>
                <a:spcPct val="100000"/>
              </a:lnSpc>
            </a:pPr>
            <a:r>
              <a:rPr b="0" lang="en-US" sz="1870" spc="-1" strike="noStrike">
                <a:solidFill>
                  <a:srgbClr val="ffffff"/>
                </a:solidFill>
                <a:latin typeface="Arial"/>
                <a:ea typeface="Arial"/>
              </a:rPr>
              <a:t>Heuristic 2</a:t>
            </a:r>
            <a:endParaRPr b="0" lang="en-US" sz="1870" spc="-1" strike="noStrike">
              <a:solidFill>
                <a:srgbClr val="000000"/>
              </a:solidFill>
              <a:latin typeface="Arial"/>
            </a:endParaRPr>
          </a:p>
        </p:txBody>
      </p:sp>
      <p:sp>
        <p:nvSpPr>
          <p:cNvPr id="294" name="TextShape 3"/>
          <p:cNvSpPr txBox="1"/>
          <p:nvPr/>
        </p:nvSpPr>
        <p:spPr>
          <a:xfrm>
            <a:off x="8737560" y="6356520"/>
            <a:ext cx="2844360" cy="365760"/>
          </a:xfrm>
          <a:prstGeom prst="rect">
            <a:avLst/>
          </a:prstGeom>
          <a:noFill/>
          <a:ln>
            <a:noFill/>
          </a:ln>
        </p:spPr>
        <p:txBody>
          <a:bodyPr anchor="ctr"/>
          <a:p>
            <a:pPr algn="r">
              <a:lnSpc>
                <a:spcPct val="100000"/>
              </a:lnSpc>
            </a:pPr>
            <a:fld id="{61DC2E03-FD68-486D-AE98-2C8D0C3D7A76}" type="slidenum">
              <a:rPr b="0" lang="en-US" sz="1600" spc="-1" strike="noStrike">
                <a:solidFill>
                  <a:srgbClr val="898989"/>
                </a:solidFill>
                <a:latin typeface="Arial"/>
                <a:ea typeface="Arial"/>
              </a:rPr>
              <a:t>1</a:t>
            </a:fld>
            <a:endParaRPr b="0" lang="en-US" sz="1600" spc="-1" strike="noStrike">
              <a:latin typeface="Times New Roman"/>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TextShape 1"/>
          <p:cNvSpPr txBox="1"/>
          <p:nvPr/>
        </p:nvSpPr>
        <p:spPr>
          <a:xfrm>
            <a:off x="3252240" y="2547720"/>
            <a:ext cx="5081040" cy="4174200"/>
          </a:xfrm>
          <a:prstGeom prst="rect">
            <a:avLst/>
          </a:prstGeom>
          <a:noFill/>
          <a:ln>
            <a:noFill/>
          </a:ln>
        </p:spPr>
        <p:txBody>
          <a:bodyPr tIns="91440" bIns="91440"/>
          <a:p>
            <a:pPr marL="609480" indent="-304560" algn="ctr">
              <a:lnSpc>
                <a:spcPct val="100000"/>
              </a:lnSpc>
            </a:pPr>
            <a:r>
              <a:rPr b="1" lang="en-US" sz="2670" spc="-1" strike="noStrike">
                <a:solidFill>
                  <a:srgbClr val="000000"/>
                </a:solidFill>
                <a:latin typeface="Arial"/>
                <a:ea typeface="Arial"/>
              </a:rPr>
              <a:t>Thank you!</a:t>
            </a:r>
            <a:endParaRPr b="0" lang="en-US" sz="2670" spc="-1" strike="noStrike">
              <a:solidFill>
                <a:srgbClr val="000000"/>
              </a:solidFill>
              <a:latin typeface="Arial"/>
            </a:endParaRPr>
          </a:p>
          <a:p>
            <a:pPr marL="609480" indent="-304560" algn="ctr">
              <a:lnSpc>
                <a:spcPct val="100000"/>
              </a:lnSpc>
            </a:pPr>
            <a:endParaRPr b="0" lang="en-US" sz="2670" spc="-1" strike="noStrike">
              <a:solidFill>
                <a:srgbClr val="000000"/>
              </a:solidFill>
              <a:latin typeface="Arial"/>
            </a:endParaRPr>
          </a:p>
          <a:p>
            <a:pPr marL="609480" indent="-304560" algn="ctr">
              <a:lnSpc>
                <a:spcPct val="100000"/>
              </a:lnSpc>
            </a:pPr>
            <a:endParaRPr b="0" lang="en-US" sz="2670" spc="-1" strike="noStrike">
              <a:solidFill>
                <a:srgbClr val="000000"/>
              </a:solidFill>
              <a:latin typeface="Arial"/>
            </a:endParaRPr>
          </a:p>
          <a:p>
            <a:pPr marL="609480" indent="-304560" algn="ctr">
              <a:lnSpc>
                <a:spcPct val="100000"/>
              </a:lnSpc>
            </a:pPr>
            <a:r>
              <a:rPr b="1" lang="en-US" sz="2670" spc="-1" strike="noStrike">
                <a:solidFill>
                  <a:srgbClr val="000000"/>
                </a:solidFill>
                <a:latin typeface="Arial"/>
                <a:ea typeface="Arial"/>
              </a:rPr>
              <a:t>Q&amp;A</a:t>
            </a:r>
            <a:endParaRPr b="0" lang="en-US" sz="2670" spc="-1" strike="noStrike">
              <a:solidFill>
                <a:srgbClr val="000000"/>
              </a:solidFill>
              <a:latin typeface="Arial"/>
            </a:endParaRPr>
          </a:p>
        </p:txBody>
      </p:sp>
      <p:sp>
        <p:nvSpPr>
          <p:cNvPr id="296" name="TextShape 2"/>
          <p:cNvSpPr txBox="1"/>
          <p:nvPr/>
        </p:nvSpPr>
        <p:spPr>
          <a:xfrm>
            <a:off x="8737560" y="6356520"/>
            <a:ext cx="2844360" cy="365760"/>
          </a:xfrm>
          <a:prstGeom prst="rect">
            <a:avLst/>
          </a:prstGeom>
          <a:noFill/>
          <a:ln>
            <a:noFill/>
          </a:ln>
        </p:spPr>
        <p:txBody>
          <a:bodyPr anchor="ctr"/>
          <a:p>
            <a:pPr algn="r">
              <a:lnSpc>
                <a:spcPct val="100000"/>
              </a:lnSpc>
            </a:pPr>
            <a:fld id="{1C76FEC9-B6F9-49E2-A349-6DE66668C17D}" type="slidenum">
              <a:rPr b="0" lang="en-US" sz="1600" spc="-1" strike="noStrike">
                <a:solidFill>
                  <a:srgbClr val="898989"/>
                </a:solidFill>
                <a:latin typeface="Arial"/>
                <a:ea typeface="Arial"/>
              </a:rPr>
              <a:t>1</a:t>
            </a:fld>
            <a:endParaRPr b="0" lang="en-US" sz="1600" spc="-1" strike="noStrike">
              <a:latin typeface="Times New Roman"/>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331200" y="932400"/>
            <a:ext cx="11776680" cy="5400000"/>
          </a:xfrm>
          <a:prstGeom prst="rect">
            <a:avLst/>
          </a:prstGeom>
          <a:noFill/>
          <a:ln>
            <a:noFill/>
          </a:ln>
        </p:spPr>
        <p:txBody>
          <a:bodyPr lIns="0" rIns="0" tIns="0" bIns="0"/>
          <a:p>
            <a:pPr>
              <a:lnSpc>
                <a:spcPct val="100000"/>
              </a:lnSpc>
              <a:buClr>
                <a:srgbClr val="000000"/>
              </a:buClr>
              <a:buFont typeface="Arial"/>
              <a:buChar char="•"/>
            </a:pPr>
            <a:r>
              <a:rPr b="1" lang="en-US" sz="2800" spc="-1" strike="noStrike">
                <a:solidFill>
                  <a:srgbClr val="000000"/>
                </a:solidFill>
                <a:latin typeface="Arial"/>
                <a:ea typeface="Arial"/>
              </a:rPr>
              <a:t>Motivation</a:t>
            </a:r>
            <a:endParaRPr b="0" lang="en-US" sz="2800" spc="-1" strike="noStrike">
              <a:solidFill>
                <a:srgbClr val="000000"/>
              </a:solidFill>
              <a:latin typeface="Arial"/>
            </a:endParaRPr>
          </a:p>
          <a:p>
            <a:pPr lvl="1" marL="838080" indent="-228240">
              <a:lnSpc>
                <a:spcPct val="100000"/>
              </a:lnSpc>
              <a:buClr>
                <a:srgbClr val="000000"/>
              </a:buClr>
              <a:buFont typeface="Noto Sans Symbols"/>
              <a:buChar char="•"/>
            </a:pPr>
            <a:r>
              <a:rPr b="0" lang="en-US" sz="2000" spc="-1" strike="noStrike">
                <a:solidFill>
                  <a:srgbClr val="000000"/>
                </a:solidFill>
                <a:latin typeface="Arial"/>
                <a:ea typeface="Arial"/>
              </a:rPr>
              <a:t>Achieving </a:t>
            </a:r>
            <a:r>
              <a:rPr b="1" lang="en-US" sz="2000" spc="-1" strike="noStrike">
                <a:solidFill>
                  <a:srgbClr val="000000"/>
                </a:solidFill>
                <a:latin typeface="Arial"/>
                <a:ea typeface="Arial"/>
              </a:rPr>
              <a:t>U</a:t>
            </a:r>
            <a:r>
              <a:rPr b="0" lang="en-US" sz="2000" spc="-1" strike="noStrike">
                <a:solidFill>
                  <a:srgbClr val="000000"/>
                </a:solidFill>
                <a:latin typeface="Arial"/>
                <a:ea typeface="Arial"/>
              </a:rPr>
              <a:t>ltra </a:t>
            </a:r>
            <a:r>
              <a:rPr b="1" lang="en-US" sz="2000" spc="-1" strike="noStrike">
                <a:solidFill>
                  <a:srgbClr val="000000"/>
                </a:solidFill>
                <a:latin typeface="Arial"/>
                <a:ea typeface="Arial"/>
              </a:rPr>
              <a:t>R</a:t>
            </a:r>
            <a:r>
              <a:rPr b="0" lang="en-US" sz="2000" spc="-1" strike="noStrike">
                <a:solidFill>
                  <a:srgbClr val="000000"/>
                </a:solidFill>
                <a:latin typeface="Arial"/>
                <a:ea typeface="Arial"/>
              </a:rPr>
              <a:t>eliable </a:t>
            </a:r>
            <a:r>
              <a:rPr b="1" lang="en-US" sz="2000" spc="-1" strike="noStrike">
                <a:solidFill>
                  <a:srgbClr val="000000"/>
                </a:solidFill>
                <a:latin typeface="Arial"/>
                <a:ea typeface="Arial"/>
              </a:rPr>
              <a:t>L</a:t>
            </a:r>
            <a:r>
              <a:rPr b="0" lang="en-US" sz="2000" spc="-1" strike="noStrike">
                <a:solidFill>
                  <a:srgbClr val="000000"/>
                </a:solidFill>
                <a:latin typeface="Arial"/>
                <a:ea typeface="Arial"/>
              </a:rPr>
              <a:t>ow </a:t>
            </a:r>
            <a:r>
              <a:rPr b="1" lang="en-US" sz="2000" spc="-1" strike="noStrike">
                <a:solidFill>
                  <a:srgbClr val="000000"/>
                </a:solidFill>
                <a:latin typeface="Arial"/>
                <a:ea typeface="Arial"/>
              </a:rPr>
              <a:t>L</a:t>
            </a:r>
            <a:r>
              <a:rPr b="0" lang="en-US" sz="2000" spc="-1" strike="noStrike">
                <a:solidFill>
                  <a:srgbClr val="000000"/>
                </a:solidFill>
                <a:latin typeface="Arial"/>
                <a:ea typeface="Arial"/>
              </a:rPr>
              <a:t>atency </a:t>
            </a:r>
            <a:r>
              <a:rPr b="1" lang="en-US" sz="2000" spc="-1" strike="noStrike">
                <a:solidFill>
                  <a:srgbClr val="000000"/>
                </a:solidFill>
                <a:latin typeface="Arial"/>
                <a:ea typeface="Arial"/>
              </a:rPr>
              <a:t>C</a:t>
            </a:r>
            <a:r>
              <a:rPr b="0" lang="en-US" sz="2000" spc="-1" strike="noStrike">
                <a:solidFill>
                  <a:srgbClr val="000000"/>
                </a:solidFill>
                <a:latin typeface="Arial"/>
                <a:ea typeface="Arial"/>
              </a:rPr>
              <a:t>ommunications (URLLC)</a:t>
            </a:r>
            <a:endParaRPr b="0" lang="en-US" sz="2000" spc="-1" strike="noStrike">
              <a:solidFill>
                <a:srgbClr val="000000"/>
              </a:solidFill>
              <a:latin typeface="Arial"/>
            </a:endParaRPr>
          </a:p>
          <a:p>
            <a:pPr marL="609480" indent="-609120">
              <a:lnSpc>
                <a:spcPct val="100000"/>
              </a:lnSpc>
              <a:buClr>
                <a:srgbClr val="000000"/>
              </a:buClr>
              <a:buFont typeface="Arial"/>
              <a:buChar char="•"/>
            </a:pPr>
            <a:r>
              <a:rPr b="1" lang="en-US" sz="2400" spc="-1" strike="noStrike">
                <a:solidFill>
                  <a:srgbClr val="000000"/>
                </a:solidFill>
                <a:latin typeface="Arial"/>
                <a:ea typeface="Arial"/>
              </a:rPr>
              <a:t>Key enablers of 5G networking</a:t>
            </a:r>
            <a:endParaRPr b="0" lang="en-US" sz="2400" spc="-1" strike="noStrike">
              <a:solidFill>
                <a:srgbClr val="000000"/>
              </a:solidFill>
              <a:latin typeface="Arial"/>
            </a:endParaRPr>
          </a:p>
          <a:p>
            <a:pPr lvl="1" marL="838080" indent="-228240">
              <a:lnSpc>
                <a:spcPct val="100000"/>
              </a:lnSpc>
              <a:buClr>
                <a:srgbClr val="000000"/>
              </a:buClr>
              <a:buFont typeface="Noto Sans Symbols"/>
              <a:buChar char="•"/>
            </a:pPr>
            <a:r>
              <a:rPr b="1" lang="en-US" sz="2000" spc="-1" strike="noStrike">
                <a:solidFill>
                  <a:srgbClr val="000000"/>
                </a:solidFill>
                <a:latin typeface="Arial"/>
                <a:ea typeface="Arial"/>
              </a:rPr>
              <a:t>M</a:t>
            </a:r>
            <a:r>
              <a:rPr b="0" lang="en-US" sz="2000" spc="-1" strike="noStrike">
                <a:solidFill>
                  <a:srgbClr val="000000"/>
                </a:solidFill>
                <a:latin typeface="Arial"/>
                <a:ea typeface="Arial"/>
              </a:rPr>
              <a:t>obile </a:t>
            </a:r>
            <a:r>
              <a:rPr b="1" lang="en-US" sz="2000" spc="-1" strike="noStrike">
                <a:solidFill>
                  <a:srgbClr val="000000"/>
                </a:solidFill>
                <a:latin typeface="Arial"/>
                <a:ea typeface="Arial"/>
              </a:rPr>
              <a:t>E</a:t>
            </a:r>
            <a:r>
              <a:rPr b="0" lang="en-US" sz="2000" spc="-1" strike="noStrike">
                <a:solidFill>
                  <a:srgbClr val="000000"/>
                </a:solidFill>
                <a:latin typeface="Arial"/>
                <a:ea typeface="Arial"/>
              </a:rPr>
              <a:t>dge </a:t>
            </a:r>
            <a:r>
              <a:rPr b="1" lang="en-US" sz="2000" spc="-1" strike="noStrike">
                <a:solidFill>
                  <a:srgbClr val="000000"/>
                </a:solidFill>
                <a:latin typeface="Arial"/>
                <a:ea typeface="Arial"/>
              </a:rPr>
              <a:t>C</a:t>
            </a:r>
            <a:r>
              <a:rPr b="0" lang="en-US" sz="2000" spc="-1" strike="noStrike">
                <a:solidFill>
                  <a:srgbClr val="000000"/>
                </a:solidFill>
                <a:latin typeface="Arial"/>
                <a:ea typeface="Arial"/>
              </a:rPr>
              <a:t>omputing (MEC)</a:t>
            </a:r>
            <a:endParaRPr b="0" lang="en-US" sz="2000" spc="-1" strike="noStrike">
              <a:solidFill>
                <a:srgbClr val="000000"/>
              </a:solidFill>
              <a:latin typeface="Arial"/>
            </a:endParaRPr>
          </a:p>
          <a:p>
            <a:pPr lvl="1" marL="838080" indent="-228240">
              <a:lnSpc>
                <a:spcPct val="100000"/>
              </a:lnSpc>
              <a:buClr>
                <a:srgbClr val="000000"/>
              </a:buClr>
              <a:buFont typeface="Noto Sans Symbols"/>
              <a:buChar char="•"/>
            </a:pPr>
            <a:r>
              <a:rPr b="1" lang="en-US" sz="2000" spc="-1" strike="noStrike">
                <a:solidFill>
                  <a:srgbClr val="000000"/>
                </a:solidFill>
                <a:latin typeface="Arial"/>
                <a:ea typeface="Arial"/>
              </a:rPr>
              <a:t>N</a:t>
            </a:r>
            <a:r>
              <a:rPr b="0" lang="en-US" sz="2000" spc="-1" strike="noStrike">
                <a:solidFill>
                  <a:srgbClr val="000000"/>
                </a:solidFill>
                <a:latin typeface="Arial"/>
                <a:ea typeface="Arial"/>
              </a:rPr>
              <a:t>etwork </a:t>
            </a:r>
            <a:r>
              <a:rPr b="1" lang="en-US" sz="2000" spc="-1" strike="noStrike">
                <a:solidFill>
                  <a:srgbClr val="000000"/>
                </a:solidFill>
                <a:latin typeface="Arial"/>
                <a:ea typeface="Arial"/>
              </a:rPr>
              <a:t>F</a:t>
            </a:r>
            <a:r>
              <a:rPr b="0" lang="en-US" sz="2000" spc="-1" strike="noStrike">
                <a:solidFill>
                  <a:srgbClr val="000000"/>
                </a:solidFill>
                <a:latin typeface="Arial"/>
                <a:ea typeface="Arial"/>
              </a:rPr>
              <a:t>unction </a:t>
            </a:r>
            <a:r>
              <a:rPr b="1" lang="en-US" sz="2000" spc="-1" strike="noStrike">
                <a:solidFill>
                  <a:srgbClr val="000000"/>
                </a:solidFill>
                <a:latin typeface="Arial"/>
                <a:ea typeface="Arial"/>
              </a:rPr>
              <a:t>V</a:t>
            </a:r>
            <a:r>
              <a:rPr b="0" lang="en-US" sz="2000" spc="-1" strike="noStrike">
                <a:solidFill>
                  <a:srgbClr val="000000"/>
                </a:solidFill>
                <a:latin typeface="Arial"/>
                <a:ea typeface="Arial"/>
              </a:rPr>
              <a:t>irtualization (NFV)</a:t>
            </a:r>
            <a:endParaRPr b="0" lang="en-US" sz="2000" spc="-1" strike="noStrike">
              <a:solidFill>
                <a:srgbClr val="000000"/>
              </a:solidFill>
              <a:latin typeface="Arial"/>
            </a:endParaRPr>
          </a:p>
          <a:p>
            <a:pPr lvl="1" marL="838080" indent="-228240">
              <a:lnSpc>
                <a:spcPct val="100000"/>
              </a:lnSpc>
              <a:buClr>
                <a:srgbClr val="000000"/>
              </a:buClr>
              <a:buFont typeface="Noto Sans Symbols"/>
              <a:buChar char="•"/>
            </a:pPr>
            <a:r>
              <a:rPr b="1" lang="en-US" sz="2000" spc="-1" strike="noStrike">
                <a:solidFill>
                  <a:srgbClr val="000000"/>
                </a:solidFill>
                <a:latin typeface="Arial"/>
                <a:ea typeface="Arial"/>
              </a:rPr>
              <a:t>S</a:t>
            </a:r>
            <a:r>
              <a:rPr b="0" lang="en-US" sz="2000" spc="-1" strike="noStrike">
                <a:solidFill>
                  <a:srgbClr val="000000"/>
                </a:solidFill>
                <a:latin typeface="Arial"/>
                <a:ea typeface="Arial"/>
              </a:rPr>
              <a:t>oftware </a:t>
            </a:r>
            <a:r>
              <a:rPr b="1" lang="en-US" sz="2000" spc="-1" strike="noStrike">
                <a:solidFill>
                  <a:srgbClr val="000000"/>
                </a:solidFill>
                <a:latin typeface="Arial"/>
                <a:ea typeface="Arial"/>
              </a:rPr>
              <a:t>D</a:t>
            </a:r>
            <a:r>
              <a:rPr b="0" lang="en-US" sz="2000" spc="-1" strike="noStrike">
                <a:solidFill>
                  <a:srgbClr val="000000"/>
                </a:solidFill>
                <a:latin typeface="Arial"/>
                <a:ea typeface="Arial"/>
              </a:rPr>
              <a:t>efined </a:t>
            </a:r>
            <a:r>
              <a:rPr b="1" lang="en-US" sz="2000" spc="-1" strike="noStrike">
                <a:solidFill>
                  <a:srgbClr val="000000"/>
                </a:solidFill>
                <a:latin typeface="Arial"/>
                <a:ea typeface="Arial"/>
              </a:rPr>
              <a:t>N</a:t>
            </a:r>
            <a:r>
              <a:rPr b="0" lang="en-US" sz="2000" spc="-1" strike="noStrike">
                <a:solidFill>
                  <a:srgbClr val="000000"/>
                </a:solidFill>
                <a:latin typeface="Arial"/>
                <a:ea typeface="Arial"/>
              </a:rPr>
              <a:t>etworks (SDN) </a:t>
            </a:r>
            <a:endParaRPr b="0" lang="en-US" sz="2000" spc="-1" strike="noStrike">
              <a:solidFill>
                <a:srgbClr val="000000"/>
              </a:solidFill>
              <a:latin typeface="Arial"/>
            </a:endParaRPr>
          </a:p>
          <a:p>
            <a:pPr marL="609480" indent="-609120">
              <a:lnSpc>
                <a:spcPct val="100000"/>
              </a:lnSpc>
              <a:buClr>
                <a:srgbClr val="000000"/>
              </a:buClr>
              <a:buFont typeface="Arial"/>
              <a:buChar char="•"/>
            </a:pPr>
            <a:r>
              <a:rPr b="1" lang="en-US" sz="2400" spc="-1" strike="noStrike">
                <a:solidFill>
                  <a:srgbClr val="000000"/>
                </a:solidFill>
                <a:latin typeface="Arial"/>
                <a:ea typeface="Arial"/>
              </a:rPr>
              <a:t>Issues, Problems</a:t>
            </a:r>
            <a:endParaRPr b="0" lang="en-US" sz="2400" spc="-1" strike="noStrike">
              <a:solidFill>
                <a:srgbClr val="000000"/>
              </a:solidFill>
              <a:latin typeface="Arial"/>
            </a:endParaRPr>
          </a:p>
          <a:p>
            <a:pPr lvl="1" marL="838080" indent="-228240">
              <a:lnSpc>
                <a:spcPct val="100000"/>
              </a:lnSpc>
              <a:buClr>
                <a:srgbClr val="000000"/>
              </a:buClr>
              <a:buFont typeface="Noto Sans Symbols"/>
              <a:buChar char="•"/>
            </a:pPr>
            <a:r>
              <a:rPr b="0" lang="en-US" sz="2000" spc="-1" strike="noStrike">
                <a:solidFill>
                  <a:srgbClr val="000000"/>
                </a:solidFill>
                <a:latin typeface="Arial"/>
                <a:ea typeface="Arial"/>
              </a:rPr>
              <a:t>MEC resources are limited, distributed -&gt; constraints on storage, computational power, bandwidth</a:t>
            </a:r>
            <a:endParaRPr b="0" lang="en-US" sz="2000" spc="-1" strike="noStrike">
              <a:solidFill>
                <a:srgbClr val="000000"/>
              </a:solidFill>
              <a:latin typeface="Arial"/>
            </a:endParaRPr>
          </a:p>
          <a:p>
            <a:pPr lvl="1" marL="838080" indent="-228240">
              <a:lnSpc>
                <a:spcPct val="100000"/>
              </a:lnSpc>
              <a:buClr>
                <a:srgbClr val="000000"/>
              </a:buClr>
              <a:buFont typeface="Noto Sans Symbols"/>
              <a:buChar char="•"/>
            </a:pPr>
            <a:r>
              <a:rPr b="0" lang="en-US" sz="2000" spc="-1" strike="noStrike">
                <a:solidFill>
                  <a:srgbClr val="000000"/>
                </a:solidFill>
                <a:latin typeface="Arial"/>
                <a:ea typeface="Arial"/>
              </a:rPr>
              <a:t>Varying wireless links</a:t>
            </a:r>
            <a:endParaRPr b="0" lang="en-US" sz="2000" spc="-1" strike="noStrike">
              <a:solidFill>
                <a:srgbClr val="000000"/>
              </a:solidFill>
              <a:latin typeface="Arial"/>
            </a:endParaRPr>
          </a:p>
          <a:p>
            <a:pPr lvl="1" marL="838080" indent="-228240">
              <a:lnSpc>
                <a:spcPct val="100000"/>
              </a:lnSpc>
              <a:buClr>
                <a:srgbClr val="000000"/>
              </a:buClr>
              <a:buFont typeface="Noto Sans Symbols"/>
              <a:buChar char="•"/>
            </a:pPr>
            <a:r>
              <a:rPr b="0" lang="en-US" sz="2000" spc="-1" strike="noStrike">
                <a:solidFill>
                  <a:srgbClr val="000000"/>
                </a:solidFill>
                <a:latin typeface="Arial"/>
                <a:ea typeface="Arial"/>
              </a:rPr>
              <a:t>Coupled functions</a:t>
            </a:r>
            <a:endParaRPr b="0" lang="en-US" sz="2000" spc="-1" strike="noStrike">
              <a:solidFill>
                <a:srgbClr val="000000"/>
              </a:solidFill>
              <a:latin typeface="Arial"/>
            </a:endParaRPr>
          </a:p>
          <a:p>
            <a:pPr lvl="1" marL="838080" indent="-228240">
              <a:lnSpc>
                <a:spcPct val="100000"/>
              </a:lnSpc>
              <a:buClr>
                <a:srgbClr val="000000"/>
              </a:buClr>
              <a:buFont typeface="Noto Sans Symbols"/>
              <a:buChar char="•"/>
            </a:pPr>
            <a:r>
              <a:rPr b="0" lang="en-US" sz="2000" spc="-1" strike="noStrike">
                <a:solidFill>
                  <a:srgbClr val="000000"/>
                </a:solidFill>
                <a:latin typeface="Arial"/>
                <a:ea typeface="Arial"/>
              </a:rPr>
              <a:t>Delay Limited Services</a:t>
            </a:r>
            <a:endParaRPr b="0" lang="en-US" sz="2000" spc="-1" strike="noStrike">
              <a:solidFill>
                <a:srgbClr val="000000"/>
              </a:solidFill>
              <a:latin typeface="Arial"/>
            </a:endParaRPr>
          </a:p>
          <a:p>
            <a:pPr marL="609480" indent="-609120">
              <a:lnSpc>
                <a:spcPct val="100000"/>
              </a:lnSpc>
              <a:buClr>
                <a:srgbClr val="000000"/>
              </a:buClr>
              <a:buFont typeface="Arial"/>
              <a:buChar char="•"/>
            </a:pPr>
            <a:r>
              <a:rPr b="1" lang="en-US" sz="2400" spc="-1" strike="noStrike">
                <a:solidFill>
                  <a:srgbClr val="000000"/>
                </a:solidFill>
                <a:latin typeface="Arial"/>
                <a:ea typeface="Arial"/>
              </a:rPr>
              <a:t>Possible Solutions</a:t>
            </a:r>
            <a:endParaRPr b="0" lang="en-US" sz="2400" spc="-1" strike="noStrike">
              <a:solidFill>
                <a:srgbClr val="000000"/>
              </a:solidFill>
              <a:latin typeface="Arial"/>
            </a:endParaRPr>
          </a:p>
          <a:p>
            <a:pPr lvl="1" marL="838080" indent="-228240">
              <a:lnSpc>
                <a:spcPct val="100000"/>
              </a:lnSpc>
              <a:buClr>
                <a:srgbClr val="000000"/>
              </a:buClr>
              <a:buFont typeface="Noto Sans Symbols"/>
              <a:buChar char="•"/>
            </a:pPr>
            <a:r>
              <a:rPr b="0" lang="en-US" sz="2000" spc="-1" strike="noStrike">
                <a:solidFill>
                  <a:srgbClr val="000000"/>
                </a:solidFill>
                <a:latin typeface="Arial"/>
                <a:ea typeface="Arial"/>
              </a:rPr>
              <a:t>Optimization framework to allocate services and functionalities while satisfying service requirements </a:t>
            </a:r>
            <a:endParaRPr b="0" lang="en-US" sz="2000" spc="-1" strike="noStrike">
              <a:solidFill>
                <a:srgbClr val="000000"/>
              </a:solidFill>
              <a:latin typeface="Arial"/>
            </a:endParaRPr>
          </a:p>
          <a:p>
            <a:pPr lvl="2" marL="1447920" indent="-228240">
              <a:lnSpc>
                <a:spcPct val="100000"/>
              </a:lnSpc>
              <a:buClr>
                <a:srgbClr val="000000"/>
              </a:buClr>
              <a:buFont typeface="Courier New"/>
              <a:buChar char="o"/>
            </a:pPr>
            <a:r>
              <a:rPr b="0" lang="en-US" sz="2000" spc="-1" strike="noStrike">
                <a:solidFill>
                  <a:srgbClr val="000000"/>
                </a:solidFill>
                <a:latin typeface="Arial"/>
                <a:ea typeface="Arial"/>
              </a:rPr>
              <a:t>virtualization of network functions based on physical constraints of the network.</a:t>
            </a:r>
            <a:endParaRPr b="0" lang="en-US" sz="2000" spc="-1" strike="noStrike">
              <a:solidFill>
                <a:srgbClr val="000000"/>
              </a:solidFill>
              <a:latin typeface="Arial"/>
            </a:endParaRPr>
          </a:p>
          <a:p>
            <a:pPr marL="609480" indent="-609120">
              <a:lnSpc>
                <a:spcPct val="100000"/>
              </a:lnSpc>
              <a:buClr>
                <a:srgbClr val="000000"/>
              </a:buClr>
              <a:buFont typeface="Arial"/>
              <a:buChar char="•"/>
            </a:pPr>
            <a:r>
              <a:rPr b="1" lang="en-US" sz="2400" spc="-1" strike="noStrike">
                <a:solidFill>
                  <a:srgbClr val="000000"/>
                </a:solidFill>
                <a:latin typeface="Arial"/>
                <a:ea typeface="Arial"/>
              </a:rPr>
              <a:t>Benefits</a:t>
            </a:r>
            <a:endParaRPr b="0" lang="en-US" sz="2400" spc="-1" strike="noStrike">
              <a:solidFill>
                <a:srgbClr val="000000"/>
              </a:solidFill>
              <a:latin typeface="Arial"/>
            </a:endParaRPr>
          </a:p>
          <a:p>
            <a:pPr lvl="1" marL="838080" indent="-228240">
              <a:lnSpc>
                <a:spcPct val="100000"/>
              </a:lnSpc>
              <a:buClr>
                <a:srgbClr val="000000"/>
              </a:buClr>
              <a:buFont typeface="Noto Sans Symbols"/>
              <a:buChar char="•"/>
            </a:pPr>
            <a:r>
              <a:rPr b="0" lang="en-US" sz="2000" spc="-1" strike="noStrike">
                <a:solidFill>
                  <a:srgbClr val="000000"/>
                </a:solidFill>
                <a:latin typeface="Arial"/>
                <a:ea typeface="Arial"/>
              </a:rPr>
              <a:t>Proof of achievability of services with tight quality of service (QoS) requirements</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marL="838080">
              <a:lnSpc>
                <a:spcPct val="100000"/>
              </a:lnSpc>
            </a:pPr>
            <a:endParaRPr b="0" lang="en-US" sz="2000" spc="-1" strike="noStrike">
              <a:solidFill>
                <a:srgbClr val="000000"/>
              </a:solidFill>
              <a:latin typeface="Arial"/>
            </a:endParaRPr>
          </a:p>
          <a:p>
            <a:pPr marL="838080">
              <a:lnSpc>
                <a:spcPct val="100000"/>
              </a:lnSpc>
            </a:pPr>
            <a:endParaRPr b="0" lang="en-US" sz="2000" spc="-1" strike="noStrike">
              <a:solidFill>
                <a:srgbClr val="000000"/>
              </a:solidFill>
              <a:latin typeface="Arial"/>
            </a:endParaRPr>
          </a:p>
        </p:txBody>
      </p:sp>
      <p:sp>
        <p:nvSpPr>
          <p:cNvPr id="197" name="TextShape 2"/>
          <p:cNvSpPr txBox="1"/>
          <p:nvPr/>
        </p:nvSpPr>
        <p:spPr>
          <a:xfrm>
            <a:off x="9347040" y="6491880"/>
            <a:ext cx="2844360" cy="365760"/>
          </a:xfrm>
          <a:prstGeom prst="rect">
            <a:avLst/>
          </a:prstGeom>
          <a:noFill/>
          <a:ln>
            <a:noFill/>
          </a:ln>
        </p:spPr>
        <p:txBody>
          <a:bodyPr lIns="122040" rIns="122040" tIns="60840" bIns="60840" anchor="ctr"/>
          <a:p>
            <a:pPr algn="r">
              <a:lnSpc>
                <a:spcPct val="100000"/>
              </a:lnSpc>
            </a:pPr>
            <a:fld id="{85B6C674-1B9F-4E59-91BB-8520681A4E69}" type="slidenum">
              <a:rPr b="0" lang="en-US" sz="1600" spc="-1" strike="noStrike">
                <a:solidFill>
                  <a:srgbClr val="898989"/>
                </a:solidFill>
                <a:latin typeface="Arial"/>
                <a:ea typeface="Arial"/>
              </a:rPr>
              <a:t>1</a:t>
            </a:fld>
            <a:endParaRPr b="0" lang="en-US" sz="1600" spc="-1" strike="noStrike">
              <a:latin typeface="Times New Roman"/>
            </a:endParaRPr>
          </a:p>
        </p:txBody>
      </p:sp>
      <p:sp>
        <p:nvSpPr>
          <p:cNvPr id="198" name="TextShape 3"/>
          <p:cNvSpPr txBox="1"/>
          <p:nvPr/>
        </p:nvSpPr>
        <p:spPr>
          <a:xfrm>
            <a:off x="582480" y="0"/>
            <a:ext cx="10972440" cy="812520"/>
          </a:xfrm>
          <a:prstGeom prst="rect">
            <a:avLst/>
          </a:prstGeom>
          <a:noFill/>
          <a:ln>
            <a:noFill/>
          </a:ln>
        </p:spPr>
        <p:txBody>
          <a:bodyPr lIns="122040" rIns="122040" tIns="60840" bIns="60840" anchor="ctr"/>
          <a:p>
            <a:pPr algn="ctr">
              <a:lnSpc>
                <a:spcPct val="100000"/>
              </a:lnSpc>
            </a:pPr>
            <a:r>
              <a:rPr b="1" lang="en-US" sz="3200" spc="-1" strike="noStrike">
                <a:solidFill>
                  <a:srgbClr val="ffffff"/>
                </a:solidFill>
                <a:latin typeface="Arial"/>
                <a:ea typeface="Arial"/>
              </a:rPr>
              <a:t>Overview</a:t>
            </a:r>
            <a:endParaRPr b="0" lang="en-US" sz="3200" spc="-1" strike="noStrike">
              <a:solidFill>
                <a:srgbClr val="000000"/>
              </a:solidFill>
              <a:latin typeface="Arial"/>
            </a:endParaRPr>
          </a:p>
        </p:txBody>
      </p:sp>
      <p:sp>
        <p:nvSpPr>
          <p:cNvPr id="199" name="CustomShape 4"/>
          <p:cNvSpPr/>
          <p:nvPr/>
        </p:nvSpPr>
        <p:spPr>
          <a:xfrm>
            <a:off x="2560680" y="190440"/>
            <a:ext cx="7318080" cy="551520"/>
          </a:xfrm>
          <a:prstGeom prst="rect">
            <a:avLst/>
          </a:prstGeom>
          <a:noFill/>
          <a:ln>
            <a:noFill/>
          </a:ln>
        </p:spPr>
        <p:style>
          <a:lnRef idx="0"/>
          <a:fillRef idx="0"/>
          <a:effectRef idx="0"/>
          <a:fontRef idx="minor"/>
        </p:style>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582480" y="0"/>
            <a:ext cx="10972440" cy="812520"/>
          </a:xfrm>
          <a:prstGeom prst="rect">
            <a:avLst/>
          </a:prstGeom>
          <a:noFill/>
          <a:ln>
            <a:noFill/>
          </a:ln>
        </p:spPr>
        <p:txBody>
          <a:bodyPr lIns="122040" rIns="122040" tIns="60840" bIns="60840" anchor="ctr"/>
          <a:p>
            <a:pPr algn="ctr">
              <a:lnSpc>
                <a:spcPct val="100000"/>
              </a:lnSpc>
            </a:pPr>
            <a:r>
              <a:rPr b="1" lang="en-US" sz="3200" spc="-1" strike="noStrike">
                <a:solidFill>
                  <a:srgbClr val="ffffff"/>
                </a:solidFill>
                <a:latin typeface="Arial"/>
                <a:ea typeface="Arial"/>
              </a:rPr>
              <a:t>Mobile Edge Computing (MEC</a:t>
            </a:r>
            <a:r>
              <a:rPr b="1" lang="en-US" sz="3200" spc="-1" strike="noStrike">
                <a:solidFill>
                  <a:srgbClr val="ffffff"/>
                </a:solidFill>
                <a:latin typeface="Arial"/>
                <a:ea typeface="Arial"/>
              </a:rPr>
              <a:t>）</a:t>
            </a:r>
            <a:endParaRPr b="0" lang="en-US" sz="3200" spc="-1" strike="noStrike">
              <a:solidFill>
                <a:srgbClr val="000000"/>
              </a:solidFill>
              <a:latin typeface="Arial"/>
            </a:endParaRPr>
          </a:p>
        </p:txBody>
      </p:sp>
      <p:sp>
        <p:nvSpPr>
          <p:cNvPr id="201" name="TextShape 2"/>
          <p:cNvSpPr txBox="1"/>
          <p:nvPr/>
        </p:nvSpPr>
        <p:spPr>
          <a:xfrm>
            <a:off x="9347040" y="6477840"/>
            <a:ext cx="2844360" cy="365760"/>
          </a:xfrm>
          <a:prstGeom prst="rect">
            <a:avLst/>
          </a:prstGeom>
          <a:noFill/>
          <a:ln>
            <a:noFill/>
          </a:ln>
        </p:spPr>
        <p:txBody>
          <a:bodyPr lIns="122040" rIns="122040" tIns="60840" bIns="60840" anchor="ctr"/>
          <a:p>
            <a:pPr algn="r">
              <a:lnSpc>
                <a:spcPct val="100000"/>
              </a:lnSpc>
            </a:pPr>
            <a:fld id="{62DCE58B-B882-4B30-9765-133D44F33861}" type="slidenum">
              <a:rPr b="0" lang="en-US" sz="1600" spc="-1" strike="noStrike">
                <a:solidFill>
                  <a:srgbClr val="898989"/>
                </a:solidFill>
                <a:latin typeface="Arial"/>
                <a:ea typeface="Arial"/>
              </a:rPr>
              <a:t>1</a:t>
            </a:fld>
            <a:endParaRPr b="0" lang="en-US" sz="1600" spc="-1" strike="noStrike">
              <a:latin typeface="Times New Roman"/>
            </a:endParaRPr>
          </a:p>
        </p:txBody>
      </p:sp>
      <p:pic>
        <p:nvPicPr>
          <p:cNvPr id="202" name="Google Shape;98;p11" descr=""/>
          <p:cNvPicPr/>
          <p:nvPr/>
        </p:nvPicPr>
        <p:blipFill>
          <a:blip r:embed="rId1"/>
          <a:stretch/>
        </p:blipFill>
        <p:spPr>
          <a:xfrm>
            <a:off x="191160" y="1613160"/>
            <a:ext cx="5622840" cy="2773800"/>
          </a:xfrm>
          <a:prstGeom prst="rect">
            <a:avLst/>
          </a:prstGeom>
          <a:ln>
            <a:noFill/>
          </a:ln>
        </p:spPr>
      </p:pic>
      <p:pic>
        <p:nvPicPr>
          <p:cNvPr id="203" name="Google Shape;99;p11" descr=""/>
          <p:cNvPicPr/>
          <p:nvPr/>
        </p:nvPicPr>
        <p:blipFill>
          <a:blip r:embed="rId2"/>
          <a:stretch/>
        </p:blipFill>
        <p:spPr>
          <a:xfrm>
            <a:off x="5957280" y="1354680"/>
            <a:ext cx="6082200" cy="3032280"/>
          </a:xfrm>
          <a:prstGeom prst="rect">
            <a:avLst/>
          </a:prstGeom>
          <a:ln>
            <a:noFill/>
          </a:ln>
        </p:spPr>
      </p:pic>
      <p:sp>
        <p:nvSpPr>
          <p:cNvPr id="204" name="CustomShape 3"/>
          <p:cNvSpPr/>
          <p:nvPr/>
        </p:nvSpPr>
        <p:spPr>
          <a:xfrm>
            <a:off x="191160" y="4319280"/>
            <a:ext cx="5020920" cy="594000"/>
          </a:xfrm>
          <a:prstGeom prst="rect">
            <a:avLst/>
          </a:prstGeom>
          <a:noFill/>
          <a:ln>
            <a:noFill/>
          </a:ln>
        </p:spPr>
        <p:style>
          <a:lnRef idx="0"/>
          <a:fillRef idx="0"/>
          <a:effectRef idx="0"/>
          <a:fontRef idx="minor"/>
        </p:style>
        <p:txBody>
          <a:bodyPr lIns="122040" rIns="122040" tIns="122040" bIns="122040"/>
          <a:p>
            <a:pPr>
              <a:lnSpc>
                <a:spcPct val="100000"/>
              </a:lnSpc>
            </a:pPr>
            <a:r>
              <a:rPr b="0" lang="en-US" sz="2000" spc="-1" strike="noStrike">
                <a:solidFill>
                  <a:srgbClr val="000000"/>
                </a:solidFill>
                <a:latin typeface="Arial"/>
              </a:rPr>
              <a:t>A service has to go through the core network</a:t>
            </a:r>
            <a:endParaRPr b="0" lang="en-US" sz="2000" spc="-1" strike="noStrike">
              <a:latin typeface="Arial"/>
            </a:endParaRPr>
          </a:p>
        </p:txBody>
      </p:sp>
      <p:sp>
        <p:nvSpPr>
          <p:cNvPr id="205" name="CustomShape 4"/>
          <p:cNvSpPr/>
          <p:nvPr/>
        </p:nvSpPr>
        <p:spPr>
          <a:xfrm>
            <a:off x="6542640" y="4319280"/>
            <a:ext cx="4720680" cy="594000"/>
          </a:xfrm>
          <a:prstGeom prst="rect">
            <a:avLst/>
          </a:prstGeom>
          <a:noFill/>
          <a:ln>
            <a:noFill/>
          </a:ln>
        </p:spPr>
        <p:style>
          <a:lnRef idx="0"/>
          <a:fillRef idx="0"/>
          <a:effectRef idx="0"/>
          <a:fontRef idx="minor"/>
        </p:style>
        <p:txBody>
          <a:bodyPr lIns="122040" rIns="122040" tIns="122040" bIns="122040"/>
          <a:p>
            <a:pPr>
              <a:lnSpc>
                <a:spcPct val="100000"/>
              </a:lnSpc>
            </a:pPr>
            <a:r>
              <a:rPr b="0" lang="en-US" sz="2000" spc="-1" strike="noStrike">
                <a:solidFill>
                  <a:srgbClr val="000000"/>
                </a:solidFill>
                <a:latin typeface="Arial"/>
              </a:rPr>
              <a:t>A service can be served at the edge</a:t>
            </a:r>
            <a:endParaRPr b="0" lang="en-US" sz="2000" spc="-1" strike="noStrike">
              <a:latin typeface="Arial"/>
            </a:endParaRPr>
          </a:p>
        </p:txBody>
      </p:sp>
      <p:sp>
        <p:nvSpPr>
          <p:cNvPr id="206" name="CustomShape 5"/>
          <p:cNvSpPr/>
          <p:nvPr/>
        </p:nvSpPr>
        <p:spPr>
          <a:xfrm>
            <a:off x="687960" y="5083200"/>
            <a:ext cx="5513760" cy="1184760"/>
          </a:xfrm>
          <a:prstGeom prst="rect">
            <a:avLst/>
          </a:prstGeom>
          <a:noFill/>
          <a:ln>
            <a:noFill/>
          </a:ln>
        </p:spPr>
        <p:style>
          <a:lnRef idx="0"/>
          <a:fillRef idx="0"/>
          <a:effectRef idx="0"/>
          <a:fontRef idx="minor"/>
        </p:style>
        <p:txBody>
          <a:bodyPr lIns="122040" rIns="122040" tIns="122040" bIns="122040"/>
          <a:p>
            <a:pPr marL="609480" indent="-423000">
              <a:lnSpc>
                <a:spcPct val="100000"/>
              </a:lnSpc>
              <a:buClr>
                <a:srgbClr val="6aa84f"/>
              </a:buClr>
              <a:buFont typeface="Wingdings" charset="2"/>
              <a:buChar char=""/>
            </a:pPr>
            <a:r>
              <a:rPr b="0" lang="en-US" sz="2000" spc="-1" strike="noStrike">
                <a:solidFill>
                  <a:srgbClr val="000000"/>
                </a:solidFill>
                <a:latin typeface="Arial"/>
              </a:rPr>
              <a:t>Network congestion is reduced</a:t>
            </a:r>
            <a:endParaRPr b="0" lang="en-US" sz="2000" spc="-1" strike="noStrike">
              <a:latin typeface="Arial"/>
            </a:endParaRPr>
          </a:p>
          <a:p>
            <a:pPr marL="609480" indent="-423000">
              <a:lnSpc>
                <a:spcPct val="100000"/>
              </a:lnSpc>
              <a:buClr>
                <a:srgbClr val="6aa84f"/>
              </a:buClr>
              <a:buFont typeface="Wingdings" charset="2"/>
              <a:buChar char=""/>
            </a:pPr>
            <a:r>
              <a:rPr b="0" lang="en-US" sz="2000" spc="-1" strike="noStrike">
                <a:solidFill>
                  <a:srgbClr val="000000"/>
                </a:solidFill>
                <a:latin typeface="Arial"/>
              </a:rPr>
              <a:t>Quality of service is improved</a:t>
            </a:r>
            <a:endParaRPr b="0" lang="en-US" sz="2000" spc="-1" strike="noStrike">
              <a:latin typeface="Arial"/>
            </a:endParaRPr>
          </a:p>
          <a:p>
            <a:pPr marL="609480" indent="-423000">
              <a:lnSpc>
                <a:spcPct val="100000"/>
              </a:lnSpc>
              <a:buClr>
                <a:srgbClr val="6aa84f"/>
              </a:buClr>
              <a:buFont typeface="Wingdings" charset="2"/>
              <a:buChar char=""/>
            </a:pPr>
            <a:r>
              <a:rPr b="0" lang="en-US" sz="2000" spc="-1" strike="noStrike">
                <a:solidFill>
                  <a:srgbClr val="000000"/>
                </a:solidFill>
                <a:latin typeface="Arial"/>
              </a:rPr>
              <a:t>Reduces the network operation cost</a:t>
            </a:r>
            <a:endParaRPr b="0" lang="en-US" sz="2000" spc="-1" strike="noStrike">
              <a:latin typeface="Arial"/>
            </a:endParaRPr>
          </a:p>
        </p:txBody>
      </p:sp>
      <p:sp>
        <p:nvSpPr>
          <p:cNvPr id="207" name="CustomShape 6"/>
          <p:cNvSpPr/>
          <p:nvPr/>
        </p:nvSpPr>
        <p:spPr>
          <a:xfrm>
            <a:off x="5608440" y="4727520"/>
            <a:ext cx="6392160" cy="1540440"/>
          </a:xfrm>
          <a:prstGeom prst="rect">
            <a:avLst/>
          </a:prstGeom>
          <a:noFill/>
          <a:ln>
            <a:noFill/>
          </a:ln>
        </p:spPr>
        <p:style>
          <a:lnRef idx="0"/>
          <a:fillRef idx="0"/>
          <a:effectRef idx="0"/>
          <a:fontRef idx="minor"/>
        </p:style>
        <p:txBody>
          <a:bodyPr lIns="122040" rIns="122040" tIns="122040" bIns="122040"/>
          <a:p>
            <a:pPr marL="609480" indent="-423000">
              <a:lnSpc>
                <a:spcPct val="100000"/>
              </a:lnSpc>
              <a:buClr>
                <a:srgbClr val="cc0000"/>
              </a:buClr>
              <a:buFont typeface="Wingdings" charset="2"/>
              <a:buChar char=""/>
            </a:pPr>
            <a:r>
              <a:rPr b="0" lang="en-US" sz="2000" spc="-1" strike="noStrike">
                <a:solidFill>
                  <a:srgbClr val="000000"/>
                </a:solidFill>
                <a:latin typeface="Arial"/>
              </a:rPr>
              <a:t>User mobility and service migration issues</a:t>
            </a:r>
            <a:endParaRPr b="0" lang="en-US" sz="2000" spc="-1" strike="noStrike">
              <a:latin typeface="Arial"/>
            </a:endParaRPr>
          </a:p>
          <a:p>
            <a:pPr lvl="1" marL="1219320" indent="-423000">
              <a:lnSpc>
                <a:spcPct val="100000"/>
              </a:lnSpc>
              <a:buClr>
                <a:srgbClr val="000000"/>
              </a:buClr>
              <a:buFont typeface="Wingdings 2" charset="2"/>
              <a:buChar char=""/>
            </a:pPr>
            <a:r>
              <a:rPr b="0" lang="en-US" sz="2000" spc="-1" strike="noStrike">
                <a:solidFill>
                  <a:srgbClr val="000000"/>
                </a:solidFill>
                <a:latin typeface="Arial"/>
              </a:rPr>
              <a:t>Migration cost vs transmission cost</a:t>
            </a:r>
            <a:endParaRPr b="0" lang="en-US" sz="2000" spc="-1" strike="noStrike">
              <a:latin typeface="Arial"/>
            </a:endParaRPr>
          </a:p>
          <a:p>
            <a:pPr marL="609480" indent="-423000">
              <a:lnSpc>
                <a:spcPct val="100000"/>
              </a:lnSpc>
              <a:buClr>
                <a:srgbClr val="cc0000"/>
              </a:buClr>
              <a:buFont typeface="Wingdings" charset="2"/>
              <a:buChar char=""/>
            </a:pPr>
            <a:r>
              <a:rPr b="0" lang="en-US" sz="2000" spc="-1" strike="noStrike">
                <a:solidFill>
                  <a:srgbClr val="000000"/>
                </a:solidFill>
                <a:latin typeface="Arial"/>
              </a:rPr>
              <a:t>Stress on control plane functions</a:t>
            </a:r>
            <a:endParaRPr b="0" lang="en-US" sz="2000" spc="-1" strike="noStrike">
              <a:latin typeface="Arial"/>
            </a:endParaRPr>
          </a:p>
          <a:p>
            <a:pPr marL="609480" indent="-423000">
              <a:lnSpc>
                <a:spcPct val="100000"/>
              </a:lnSpc>
              <a:buClr>
                <a:srgbClr val="cc0000"/>
              </a:buClr>
              <a:buFont typeface="Wingdings" charset="2"/>
              <a:buChar char=""/>
            </a:pPr>
            <a:r>
              <a:rPr b="0" lang="en-US" sz="2000" spc="-1" strike="noStrike">
                <a:solidFill>
                  <a:srgbClr val="000000"/>
                </a:solidFill>
                <a:latin typeface="Arial"/>
              </a:rPr>
              <a:t>Costly compared to consolidated data center</a:t>
            </a:r>
            <a:endParaRPr b="0" lang="en-US" sz="2000" spc="-1" strike="noStrike">
              <a:latin typeface="Arial"/>
            </a:endParaRPr>
          </a:p>
          <a:p>
            <a:pPr marL="609480" indent="-423000">
              <a:lnSpc>
                <a:spcPct val="100000"/>
              </a:lnSpc>
              <a:buClr>
                <a:srgbClr val="cc0000"/>
              </a:buClr>
              <a:buFont typeface="Wingdings" charset="2"/>
              <a:buChar char=""/>
            </a:pPr>
            <a:r>
              <a:rPr b="0" lang="en-US" sz="2000" spc="-1" strike="noStrike">
                <a:solidFill>
                  <a:srgbClr val="000000"/>
                </a:solidFill>
                <a:latin typeface="Arial"/>
              </a:rPr>
              <a:t>Limited resources compared to centralized cloud</a:t>
            </a:r>
            <a:endParaRPr b="0" lang="en-US" sz="2000" spc="-1" strike="noStrike">
              <a:latin typeface="Arial"/>
            </a:endParaRPr>
          </a:p>
          <a:p>
            <a:pPr>
              <a:lnSpc>
                <a:spcPct val="100000"/>
              </a:lnSpc>
            </a:pPr>
            <a:endParaRPr b="0" lang="en-US" sz="2000" spc="-1" strike="noStrike">
              <a:latin typeface="Arial"/>
            </a:endParaRPr>
          </a:p>
        </p:txBody>
      </p:sp>
    </p:spTree>
  </p:cSld>
  <p:timing>
    <p:tnLst>
      <p:par>
        <p:cTn id="7" dur="indefinite" restart="never" nodeType="tmRoot">
          <p:childTnLst>
            <p:seq>
              <p:cTn id="8" dur="indefinite" nodeType="mainSeq">
                <p:childTnLst>
                  <p:par>
                    <p:cTn id="9" fill="hold">
                      <p:stCondLst>
                        <p:cond delay="indefinite"/>
                      </p:stCondLst>
                      <p:childTnLst>
                        <p:par>
                          <p:cTn id="10" fill="hold">
                            <p:stCondLst>
                              <p:cond delay="0"/>
                            </p:stCondLst>
                            <p:childTnLst>
                              <p:par>
                                <p:cTn id="11" nodeType="clickEffect" fill="hold" presetClass="entr" presetID="10">
                                  <p:stCondLst>
                                    <p:cond delay="0"/>
                                  </p:stCondLst>
                                  <p:childTnLst>
                                    <p:set>
                                      <p:cBhvr>
                                        <p:cTn id="12" dur="1" fill="hold">
                                          <p:stCondLst>
                                            <p:cond delay="0"/>
                                          </p:stCondLst>
                                        </p:cTn>
                                        <p:tgtEl>
                                          <p:spTgt spid="206"/>
                                        </p:tgtEl>
                                        <p:attrNameLst>
                                          <p:attrName>style.visibility</p:attrName>
                                        </p:attrNameLst>
                                      </p:cBhvr>
                                      <p:to>
                                        <p:strVal val="visible"/>
                                      </p:to>
                                    </p:set>
                                    <p:animEffect filter="fade" transition="in">
                                      <p:cBhvr additive="repl">
                                        <p:cTn id="13" dur="1000"/>
                                        <p:tgtEl>
                                          <p:spTgt spid="206"/>
                                        </p:tgtEl>
                                      </p:cBhvr>
                                    </p:animEffect>
                                  </p:childTnLst>
                                </p:cTn>
                              </p:par>
                            </p:childTnLst>
                          </p:cTn>
                        </p:par>
                      </p:childTnLst>
                    </p:cTn>
                  </p:par>
                  <p:par>
                    <p:cTn id="14" fill="hold">
                      <p:stCondLst>
                        <p:cond delay="indefinite"/>
                      </p:stCondLst>
                      <p:childTnLst>
                        <p:par>
                          <p:cTn id="15" fill="hold">
                            <p:stCondLst>
                              <p:cond delay="0"/>
                            </p:stCondLst>
                            <p:childTnLst>
                              <p:par>
                                <p:cTn id="16" nodeType="clickEffect" fill="hold" presetClass="entr" presetID="10">
                                  <p:stCondLst>
                                    <p:cond delay="0"/>
                                  </p:stCondLst>
                                  <p:childTnLst>
                                    <p:set>
                                      <p:cBhvr>
                                        <p:cTn id="17" dur="1" fill="hold">
                                          <p:stCondLst>
                                            <p:cond delay="0"/>
                                          </p:stCondLst>
                                        </p:cTn>
                                        <p:tgtEl>
                                          <p:spTgt spid="207"/>
                                        </p:tgtEl>
                                        <p:attrNameLst>
                                          <p:attrName>style.visibility</p:attrName>
                                        </p:attrNameLst>
                                      </p:cBhvr>
                                      <p:to>
                                        <p:strVal val="visible"/>
                                      </p:to>
                                    </p:set>
                                    <p:animEffect filter="fade" transition="in">
                                      <p:cBhvr additive="repl">
                                        <p:cTn id="18" dur="1000"/>
                                        <p:tgtEl>
                                          <p:spTgt spid="20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582480" y="0"/>
            <a:ext cx="10972440" cy="812520"/>
          </a:xfrm>
          <a:prstGeom prst="rect">
            <a:avLst/>
          </a:prstGeom>
          <a:noFill/>
          <a:ln>
            <a:noFill/>
          </a:ln>
        </p:spPr>
        <p:txBody>
          <a:bodyPr lIns="122040" rIns="122040" tIns="60840" bIns="60840" anchor="ctr"/>
          <a:p>
            <a:pPr algn="ctr">
              <a:lnSpc>
                <a:spcPct val="100000"/>
              </a:lnSpc>
            </a:pPr>
            <a:r>
              <a:rPr b="1" lang="en-US" sz="3200" spc="-1" strike="noStrike">
                <a:solidFill>
                  <a:srgbClr val="ffffff"/>
                </a:solidFill>
                <a:latin typeface="Arial"/>
                <a:ea typeface="Arial"/>
              </a:rPr>
              <a:t>Issues and Problems</a:t>
            </a:r>
            <a:endParaRPr b="0" lang="en-US" sz="3200" spc="-1" strike="noStrike">
              <a:solidFill>
                <a:srgbClr val="000000"/>
              </a:solidFill>
              <a:latin typeface="Arial"/>
            </a:endParaRPr>
          </a:p>
        </p:txBody>
      </p:sp>
      <p:sp>
        <p:nvSpPr>
          <p:cNvPr id="209" name="TextShape 2"/>
          <p:cNvSpPr txBox="1"/>
          <p:nvPr/>
        </p:nvSpPr>
        <p:spPr>
          <a:xfrm>
            <a:off x="9347040" y="6477840"/>
            <a:ext cx="2844360" cy="365760"/>
          </a:xfrm>
          <a:prstGeom prst="rect">
            <a:avLst/>
          </a:prstGeom>
          <a:noFill/>
          <a:ln>
            <a:noFill/>
          </a:ln>
        </p:spPr>
        <p:txBody>
          <a:bodyPr lIns="122040" rIns="122040" tIns="60840" bIns="60840" anchor="ctr"/>
          <a:p>
            <a:pPr algn="r">
              <a:lnSpc>
                <a:spcPct val="100000"/>
              </a:lnSpc>
            </a:pPr>
            <a:fld id="{09D38374-D77B-42A4-BCDD-C914FE06C03B}" type="slidenum">
              <a:rPr b="0" lang="en-US" sz="1600" spc="-1" strike="noStrike">
                <a:solidFill>
                  <a:srgbClr val="898989"/>
                </a:solidFill>
                <a:latin typeface="Arial"/>
                <a:ea typeface="Arial"/>
              </a:rPr>
              <a:t>1</a:t>
            </a:fld>
            <a:endParaRPr b="0" lang="en-US" sz="1600" spc="-1" strike="noStrike">
              <a:latin typeface="Times New Roman"/>
            </a:endParaRPr>
          </a:p>
        </p:txBody>
      </p:sp>
      <p:sp>
        <p:nvSpPr>
          <p:cNvPr id="210" name="CustomShape 3"/>
          <p:cNvSpPr/>
          <p:nvPr/>
        </p:nvSpPr>
        <p:spPr>
          <a:xfrm>
            <a:off x="-126720" y="931320"/>
            <a:ext cx="12318480" cy="5546160"/>
          </a:xfrm>
          <a:prstGeom prst="rect">
            <a:avLst/>
          </a:prstGeom>
          <a:noFill/>
          <a:ln>
            <a:noFill/>
          </a:ln>
        </p:spPr>
        <p:style>
          <a:lnRef idx="0"/>
          <a:fillRef idx="0"/>
          <a:effectRef idx="0"/>
          <a:fontRef idx="minor"/>
        </p:style>
        <p:txBody>
          <a:bodyPr lIns="122040" rIns="122040" tIns="122040" bIns="122040"/>
          <a:p>
            <a:pPr marL="609480" indent="-423000">
              <a:lnSpc>
                <a:spcPct val="100000"/>
              </a:lnSpc>
              <a:buClr>
                <a:srgbClr val="000000"/>
              </a:buClr>
              <a:buFont typeface="Wingdings" charset="2"/>
              <a:buChar char=""/>
            </a:pPr>
            <a:r>
              <a:rPr b="0" lang="en-US" sz="2000" spc="-1" strike="noStrike">
                <a:solidFill>
                  <a:srgbClr val="000000"/>
                </a:solidFill>
                <a:latin typeface="Arial"/>
              </a:rPr>
              <a:t>MEC resources are limited [1]</a:t>
            </a:r>
            <a:endParaRPr b="0" lang="en-US" sz="2000" spc="-1" strike="noStrike">
              <a:latin typeface="Arial"/>
            </a:endParaRPr>
          </a:p>
          <a:p>
            <a:pPr>
              <a:lnSpc>
                <a:spcPct val="100000"/>
              </a:lnSpc>
            </a:pPr>
            <a:endParaRPr b="0" lang="en-US" sz="2000" spc="-1" strike="noStrike">
              <a:latin typeface="Arial"/>
            </a:endParaRPr>
          </a:p>
          <a:p>
            <a:pPr lvl="1" marL="1219320" indent="-423000">
              <a:lnSpc>
                <a:spcPct val="100000"/>
              </a:lnSpc>
              <a:buClr>
                <a:srgbClr val="000000"/>
              </a:buClr>
              <a:buFont typeface="Wingdings 2" charset="2"/>
              <a:buChar char=""/>
            </a:pPr>
            <a:r>
              <a:rPr b="0" lang="en-US" sz="2000" spc="-1" strike="noStrike">
                <a:solidFill>
                  <a:srgbClr val="000000"/>
                </a:solidFill>
                <a:latin typeface="Arial"/>
              </a:rPr>
              <a:t>Computational power constraint</a:t>
            </a:r>
            <a:endParaRPr b="0" lang="en-US" sz="2000" spc="-1" strike="noStrike">
              <a:latin typeface="Arial"/>
            </a:endParaRPr>
          </a:p>
          <a:p>
            <a:pPr lvl="2" marL="1828800" indent="-423000">
              <a:lnSpc>
                <a:spcPct val="100000"/>
              </a:lnSpc>
              <a:buClr>
                <a:srgbClr val="000000"/>
              </a:buClr>
              <a:buFont typeface="StarSymbol"/>
              <a:buChar char="■"/>
            </a:pPr>
            <a:r>
              <a:rPr b="0" lang="en-US" sz="2000" spc="-1" strike="noStrike">
                <a:solidFill>
                  <a:srgbClr val="000000"/>
                </a:solidFill>
                <a:latin typeface="Arial"/>
              </a:rPr>
              <a:t>Can compute limited number of requests at a given time</a:t>
            </a:r>
            <a:endParaRPr b="0" lang="en-US" sz="2000" spc="-1" strike="noStrike">
              <a:latin typeface="Arial"/>
            </a:endParaRPr>
          </a:p>
          <a:p>
            <a:pPr>
              <a:lnSpc>
                <a:spcPct val="100000"/>
              </a:lnSpc>
            </a:pPr>
            <a:endParaRPr b="0" lang="en-US" sz="2000" spc="-1" strike="noStrike">
              <a:latin typeface="Arial"/>
            </a:endParaRPr>
          </a:p>
          <a:p>
            <a:pPr lvl="1" marL="1219320" indent="-423000">
              <a:lnSpc>
                <a:spcPct val="100000"/>
              </a:lnSpc>
              <a:buClr>
                <a:srgbClr val="000000"/>
              </a:buClr>
              <a:buFont typeface="Wingdings 2" charset="2"/>
              <a:buChar char=""/>
            </a:pPr>
            <a:r>
              <a:rPr b="0" lang="en-US" sz="2000" spc="-1" strike="noStrike">
                <a:solidFill>
                  <a:srgbClr val="000000"/>
                </a:solidFill>
                <a:latin typeface="Arial"/>
              </a:rPr>
              <a:t>Bandwidth constraints</a:t>
            </a:r>
            <a:endParaRPr b="0" lang="en-US" sz="2000" spc="-1" strike="noStrike">
              <a:latin typeface="Arial"/>
            </a:endParaRPr>
          </a:p>
          <a:p>
            <a:pPr lvl="2" marL="1828800" indent="-423000">
              <a:lnSpc>
                <a:spcPct val="100000"/>
              </a:lnSpc>
              <a:buClr>
                <a:srgbClr val="000000"/>
              </a:buClr>
              <a:buFont typeface="StarSymbol"/>
              <a:buChar char="■"/>
            </a:pPr>
            <a:r>
              <a:rPr b="0" lang="en-US" sz="2000" spc="-1" strike="noStrike">
                <a:solidFill>
                  <a:srgbClr val="000000"/>
                </a:solidFill>
                <a:latin typeface="Arial"/>
              </a:rPr>
              <a:t>Connecting links have bandwidth limitations hence can communicate with limited number of user equipment hence limited number of requests can be accepted</a:t>
            </a:r>
            <a:endParaRPr b="0" lang="en-US" sz="2000" spc="-1" strike="noStrike">
              <a:latin typeface="Arial"/>
            </a:endParaRPr>
          </a:p>
          <a:p>
            <a:pPr>
              <a:lnSpc>
                <a:spcPct val="100000"/>
              </a:lnSpc>
            </a:pPr>
            <a:endParaRPr b="0" lang="en-US" sz="2000" spc="-1" strike="noStrike">
              <a:latin typeface="Arial"/>
            </a:endParaRPr>
          </a:p>
          <a:p>
            <a:pPr lvl="1" marL="1219320" indent="-423000">
              <a:lnSpc>
                <a:spcPct val="100000"/>
              </a:lnSpc>
              <a:buClr>
                <a:srgbClr val="000000"/>
              </a:buClr>
              <a:buFont typeface="Wingdings 2" charset="2"/>
              <a:buChar char=""/>
            </a:pPr>
            <a:r>
              <a:rPr b="0" lang="en-US" sz="2000" spc="-1" strike="noStrike">
                <a:solidFill>
                  <a:srgbClr val="000000"/>
                </a:solidFill>
                <a:latin typeface="Arial"/>
              </a:rPr>
              <a:t>Storage constraints [2]</a:t>
            </a:r>
            <a:endParaRPr b="0" lang="en-US" sz="2000" spc="-1" strike="noStrike">
              <a:latin typeface="Arial"/>
            </a:endParaRPr>
          </a:p>
          <a:p>
            <a:pPr lvl="2" marL="1828800" indent="-423000">
              <a:lnSpc>
                <a:spcPct val="100000"/>
              </a:lnSpc>
              <a:buClr>
                <a:srgbClr val="000000"/>
              </a:buClr>
              <a:buFont typeface="StarSymbol"/>
              <a:buChar char="■"/>
            </a:pPr>
            <a:r>
              <a:rPr b="0" lang="en-US" sz="2000" spc="-1" strike="noStrike">
                <a:solidFill>
                  <a:srgbClr val="000000"/>
                </a:solidFill>
                <a:latin typeface="Arial"/>
              </a:rPr>
              <a:t>Can not store every network function, each node can store a subset of functions hence limited number of requests can be satisfied</a:t>
            </a:r>
            <a:endParaRPr b="0" lang="en-US" sz="2000" spc="-1" strike="noStrike">
              <a:latin typeface="Arial"/>
            </a:endParaRPr>
          </a:p>
          <a:p>
            <a:pPr lvl="2" marL="1828800" indent="-423000">
              <a:lnSpc>
                <a:spcPct val="100000"/>
              </a:lnSpc>
              <a:buClr>
                <a:srgbClr val="000000"/>
              </a:buClr>
              <a:buFont typeface="StarSymbol"/>
              <a:buChar char="■"/>
            </a:pPr>
            <a:r>
              <a:rPr b="0" lang="en-US" sz="2000" spc="-1" strike="noStrike">
                <a:solidFill>
                  <a:srgbClr val="000000"/>
                </a:solidFill>
                <a:latin typeface="Arial"/>
              </a:rPr>
              <a:t>This resource can be shared between applications [3]</a:t>
            </a:r>
            <a:endParaRPr b="0" lang="en-US" sz="2000" spc="-1" strike="noStrike">
              <a:latin typeface="Arial"/>
            </a:endParaRPr>
          </a:p>
        </p:txBody>
      </p:sp>
      <p:sp>
        <p:nvSpPr>
          <p:cNvPr id="211" name="CustomShape 4"/>
          <p:cNvSpPr/>
          <p:nvPr/>
        </p:nvSpPr>
        <p:spPr>
          <a:xfrm>
            <a:off x="-126720" y="5427360"/>
            <a:ext cx="12318480" cy="1710000"/>
          </a:xfrm>
          <a:prstGeom prst="rect">
            <a:avLst/>
          </a:prstGeom>
          <a:noFill/>
          <a:ln>
            <a:noFill/>
          </a:ln>
        </p:spPr>
        <p:style>
          <a:lnRef idx="0"/>
          <a:fillRef idx="0"/>
          <a:effectRef idx="0"/>
          <a:fontRef idx="minor"/>
        </p:style>
        <p:txBody>
          <a:bodyPr lIns="122040" rIns="122040" tIns="122040" bIns="122040"/>
          <a:p>
            <a:pPr marL="609480" indent="-380520">
              <a:lnSpc>
                <a:spcPct val="100000"/>
              </a:lnSpc>
            </a:pPr>
            <a:r>
              <a:rPr b="0" lang="en-US" sz="1200" spc="-1" strike="noStrike">
                <a:solidFill>
                  <a:srgbClr val="000000"/>
                </a:solidFill>
                <a:latin typeface="Arial"/>
              </a:rPr>
              <a:t>[1]     P. Mach and Z. Becvar, "Mobile Edge Computing: A Survey on Architecture and Computation Offloading," in </a:t>
            </a:r>
            <a:r>
              <a:rPr b="0" i="1" lang="en-US" sz="1200" spc="-1" strike="noStrike">
                <a:solidFill>
                  <a:srgbClr val="000000"/>
                </a:solidFill>
                <a:latin typeface="Arial"/>
              </a:rPr>
              <a:t>IEEE Communications Surveys &amp; Tutorials</a:t>
            </a:r>
            <a:r>
              <a:rPr b="0" lang="en-US" sz="1200" spc="-1" strike="noStrike">
                <a:solidFill>
                  <a:srgbClr val="000000"/>
                </a:solidFill>
                <a:latin typeface="Arial"/>
              </a:rPr>
              <a:t>, vol. 19, no. 3, pp. 1628-1656, 2017.</a:t>
            </a:r>
            <a:endParaRPr b="0" lang="en-US" sz="1200" spc="-1" strike="noStrike">
              <a:latin typeface="Arial"/>
            </a:endParaRPr>
          </a:p>
          <a:p>
            <a:pPr marL="609480" indent="-380520">
              <a:lnSpc>
                <a:spcPct val="100000"/>
              </a:lnSpc>
            </a:pPr>
            <a:r>
              <a:rPr b="0" lang="en-US" sz="1200" spc="-1" strike="noStrike">
                <a:solidFill>
                  <a:srgbClr val="000000"/>
                </a:solidFill>
                <a:latin typeface="Arial"/>
              </a:rPr>
              <a:t>[2]    K. Poularakis, J. Llorca, A. M. Tulino, I. Taylor, L. Tassiulas, “ Joint Service Placement and Request Routing in Multi-cell Mobile Edge Computing Networks,  arXiv:1901.08946</a:t>
            </a:r>
            <a:endParaRPr b="0" lang="en-US" sz="1200" spc="-1" strike="noStrike">
              <a:latin typeface="Arial"/>
            </a:endParaRPr>
          </a:p>
          <a:p>
            <a:pPr marL="609480" indent="-380520">
              <a:lnSpc>
                <a:spcPct val="100000"/>
              </a:lnSpc>
            </a:pPr>
            <a:r>
              <a:rPr b="0" lang="en-US" sz="1200" spc="-1" strike="noStrike">
                <a:solidFill>
                  <a:srgbClr val="000000"/>
                </a:solidFill>
                <a:latin typeface="Arial"/>
              </a:rPr>
              <a:t>[3]    T. He, H. Khamfroush, S. Wang, T. La Porta and S. Stein, "It's Hard to Share: Joint Service Placement and Request Scheduling in Edge Clouds with Sharable and Non-Sharable Resources," </a:t>
            </a:r>
            <a:r>
              <a:rPr b="0" i="1" lang="en-US" sz="1200" spc="-1" strike="noStrike">
                <a:solidFill>
                  <a:srgbClr val="000000"/>
                </a:solidFill>
                <a:latin typeface="Arial"/>
              </a:rPr>
              <a:t>2018 IEEE 38th International Conference on Distributed Computing Systems (ICDCS)</a:t>
            </a:r>
            <a:r>
              <a:rPr b="0" lang="en-US" sz="1200" spc="-1" strike="noStrike">
                <a:solidFill>
                  <a:srgbClr val="000000"/>
                </a:solidFill>
                <a:latin typeface="Arial"/>
              </a:rPr>
              <a:t>, Vienna, 2018, pp. 365-375.</a:t>
            </a:r>
            <a:endParaRPr b="0" lang="en-US" sz="12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582480" y="0"/>
            <a:ext cx="10972440" cy="812520"/>
          </a:xfrm>
          <a:prstGeom prst="rect">
            <a:avLst/>
          </a:prstGeom>
          <a:noFill/>
          <a:ln>
            <a:noFill/>
          </a:ln>
        </p:spPr>
        <p:txBody>
          <a:bodyPr lIns="122040" rIns="122040" tIns="60840" bIns="60840" anchor="ctr"/>
          <a:p>
            <a:pPr algn="ctr">
              <a:lnSpc>
                <a:spcPct val="100000"/>
              </a:lnSpc>
            </a:pPr>
            <a:r>
              <a:rPr b="1" lang="en-US" sz="3200" spc="-1" strike="noStrike">
                <a:solidFill>
                  <a:srgbClr val="ffffff"/>
                </a:solidFill>
                <a:latin typeface="Arial"/>
                <a:ea typeface="Arial"/>
              </a:rPr>
              <a:t>Possible Solution</a:t>
            </a:r>
            <a:endParaRPr b="0" lang="en-US" sz="3200" spc="-1" strike="noStrike">
              <a:solidFill>
                <a:srgbClr val="000000"/>
              </a:solidFill>
              <a:latin typeface="Arial"/>
            </a:endParaRPr>
          </a:p>
        </p:txBody>
      </p:sp>
      <p:sp>
        <p:nvSpPr>
          <p:cNvPr id="213" name="TextShape 2"/>
          <p:cNvSpPr txBox="1"/>
          <p:nvPr/>
        </p:nvSpPr>
        <p:spPr>
          <a:xfrm>
            <a:off x="9347040" y="6477840"/>
            <a:ext cx="2844360" cy="365760"/>
          </a:xfrm>
          <a:prstGeom prst="rect">
            <a:avLst/>
          </a:prstGeom>
          <a:noFill/>
          <a:ln>
            <a:noFill/>
          </a:ln>
        </p:spPr>
        <p:txBody>
          <a:bodyPr lIns="122040" rIns="122040" tIns="60840" bIns="60840" anchor="ctr"/>
          <a:p>
            <a:pPr algn="r">
              <a:lnSpc>
                <a:spcPct val="100000"/>
              </a:lnSpc>
            </a:pPr>
            <a:fld id="{2416253D-14D1-45D4-9E74-5E97F4529D0F}" type="slidenum">
              <a:rPr b="0" lang="en-US" sz="1600" spc="-1" strike="noStrike">
                <a:solidFill>
                  <a:srgbClr val="898989"/>
                </a:solidFill>
                <a:latin typeface="Arial"/>
                <a:ea typeface="Arial"/>
              </a:rPr>
              <a:t>1</a:t>
            </a:fld>
            <a:endParaRPr b="0" lang="en-US" sz="1600" spc="-1" strike="noStrike">
              <a:latin typeface="Times New Roman"/>
            </a:endParaRPr>
          </a:p>
        </p:txBody>
      </p:sp>
      <p:sp>
        <p:nvSpPr>
          <p:cNvPr id="214" name="CustomShape 3"/>
          <p:cNvSpPr/>
          <p:nvPr/>
        </p:nvSpPr>
        <p:spPr>
          <a:xfrm>
            <a:off x="0" y="965520"/>
            <a:ext cx="12191760" cy="5511960"/>
          </a:xfrm>
          <a:prstGeom prst="rect">
            <a:avLst/>
          </a:prstGeom>
          <a:noFill/>
          <a:ln>
            <a:noFill/>
          </a:ln>
        </p:spPr>
        <p:style>
          <a:lnRef idx="0"/>
          <a:fillRef idx="0"/>
          <a:effectRef idx="0"/>
          <a:fontRef idx="minor"/>
        </p:style>
        <p:txBody>
          <a:bodyPr lIns="122040" rIns="122040" tIns="122040" bIns="122040"/>
          <a:p>
            <a:pPr marL="609480" indent="-423000">
              <a:lnSpc>
                <a:spcPct val="100000"/>
              </a:lnSpc>
              <a:buClr>
                <a:srgbClr val="000000"/>
              </a:buClr>
              <a:buFont typeface="Wingdings" charset="2"/>
              <a:buChar char=""/>
            </a:pPr>
            <a:r>
              <a:rPr b="0" lang="en-US" sz="2000" spc="-1" strike="noStrike">
                <a:solidFill>
                  <a:srgbClr val="000000"/>
                </a:solidFill>
                <a:latin typeface="Arial"/>
              </a:rPr>
              <a:t>A service placement solution is required subject to service and physical substrate constraints.</a:t>
            </a:r>
            <a:endParaRPr b="0" lang="en-US" sz="2000" spc="-1" strike="noStrike">
              <a:latin typeface="Arial"/>
            </a:endParaRPr>
          </a:p>
          <a:p>
            <a:pPr>
              <a:lnSpc>
                <a:spcPct val="100000"/>
              </a:lnSpc>
            </a:pPr>
            <a:endParaRPr b="0" lang="en-US" sz="2000" spc="-1" strike="noStrike">
              <a:latin typeface="Arial"/>
            </a:endParaRPr>
          </a:p>
          <a:p>
            <a:pPr lvl="1" marL="1219320" indent="-423000">
              <a:lnSpc>
                <a:spcPct val="100000"/>
              </a:lnSpc>
              <a:buClr>
                <a:srgbClr val="000000"/>
              </a:buClr>
              <a:buFont typeface="Wingdings 2" charset="2"/>
              <a:buChar char=""/>
            </a:pPr>
            <a:r>
              <a:rPr b="0" lang="en-US" sz="2000" spc="-1" strike="noStrike">
                <a:solidFill>
                  <a:srgbClr val="000000"/>
                </a:solidFill>
                <a:latin typeface="Arial"/>
              </a:rPr>
              <a:t>Delay sensitive services require careful network planning for data plane and control plane</a:t>
            </a:r>
            <a:endParaRPr b="0" lang="en-US" sz="2000" spc="-1" strike="noStrike">
              <a:latin typeface="Arial"/>
            </a:endParaRPr>
          </a:p>
          <a:p>
            <a:pPr>
              <a:lnSpc>
                <a:spcPct val="100000"/>
              </a:lnSpc>
            </a:pPr>
            <a:endParaRPr b="0" lang="en-US" sz="2000" spc="-1" strike="noStrike">
              <a:latin typeface="Arial"/>
            </a:endParaRPr>
          </a:p>
          <a:p>
            <a:pPr marL="609480" indent="-423000">
              <a:lnSpc>
                <a:spcPct val="100000"/>
              </a:lnSpc>
              <a:buClr>
                <a:srgbClr val="000000"/>
              </a:buClr>
              <a:buFont typeface="Wingdings" charset="2"/>
              <a:buChar char=""/>
            </a:pPr>
            <a:r>
              <a:rPr b="0" lang="en-US" sz="2000" spc="-1" strike="noStrike">
                <a:solidFill>
                  <a:srgbClr val="000000"/>
                </a:solidFill>
                <a:latin typeface="Arial"/>
              </a:rPr>
              <a:t>What is already in the literature ?</a:t>
            </a:r>
            <a:endParaRPr b="0" lang="en-US" sz="2000" spc="-1" strike="noStrike">
              <a:latin typeface="Arial"/>
            </a:endParaRPr>
          </a:p>
          <a:p>
            <a:pPr>
              <a:lnSpc>
                <a:spcPct val="100000"/>
              </a:lnSpc>
            </a:pPr>
            <a:endParaRPr b="0" lang="en-US" sz="2000" spc="-1" strike="noStrike">
              <a:latin typeface="Arial"/>
            </a:endParaRPr>
          </a:p>
          <a:p>
            <a:pPr lvl="1" marL="1219320" indent="-423000">
              <a:lnSpc>
                <a:spcPct val="100000"/>
              </a:lnSpc>
              <a:buClr>
                <a:srgbClr val="000000"/>
              </a:buClr>
              <a:buFont typeface="Wingdings 2" charset="2"/>
              <a:buChar char=""/>
            </a:pPr>
            <a:r>
              <a:rPr b="0" lang="en-US" sz="2000" spc="-1" strike="noStrike">
                <a:solidFill>
                  <a:srgbClr val="000000"/>
                </a:solidFill>
                <a:latin typeface="Arial"/>
              </a:rPr>
              <a:t>[2] Focuses on node physical constraints but neglects QoS constraints and control plane functions. Does not consider other edge nodes as candidate servers.</a:t>
            </a:r>
            <a:endParaRPr b="0" lang="en-US" sz="2000" spc="-1" strike="noStrike">
              <a:latin typeface="Arial"/>
            </a:endParaRPr>
          </a:p>
          <a:p>
            <a:pPr>
              <a:lnSpc>
                <a:spcPct val="100000"/>
              </a:lnSpc>
            </a:pPr>
            <a:endParaRPr b="0" lang="en-US" sz="2000" spc="-1" strike="noStrike">
              <a:latin typeface="Arial"/>
            </a:endParaRPr>
          </a:p>
          <a:p>
            <a:pPr lvl="1" marL="1219320" indent="-423000">
              <a:lnSpc>
                <a:spcPct val="100000"/>
              </a:lnSpc>
              <a:buClr>
                <a:srgbClr val="000000"/>
              </a:buClr>
              <a:buFont typeface="Wingdings 2" charset="2"/>
              <a:buChar char=""/>
            </a:pPr>
            <a:r>
              <a:rPr b="0" lang="en-US" sz="2000" spc="-1" strike="noStrike">
                <a:solidFill>
                  <a:srgbClr val="000000"/>
                </a:solidFill>
                <a:latin typeface="Arial"/>
              </a:rPr>
              <a:t>[5] Focuses on VNF placements in order to reduce bandwidth but neglects computation constraints</a:t>
            </a:r>
            <a:endParaRPr b="0" lang="en-US" sz="2000" spc="-1" strike="noStrike">
              <a:latin typeface="Arial"/>
            </a:endParaRPr>
          </a:p>
          <a:p>
            <a:pPr marL="1219320">
              <a:lnSpc>
                <a:spcPct val="100000"/>
              </a:lnSpc>
            </a:pPr>
            <a:endParaRPr b="0" lang="en-US" sz="2000" spc="-1" strike="noStrike">
              <a:latin typeface="Arial"/>
            </a:endParaRPr>
          </a:p>
          <a:p>
            <a:pPr lvl="1" marL="1219320" indent="-423000">
              <a:lnSpc>
                <a:spcPct val="100000"/>
              </a:lnSpc>
              <a:buClr>
                <a:srgbClr val="000000"/>
              </a:buClr>
              <a:buFont typeface="Wingdings 2" charset="2"/>
              <a:buChar char=""/>
            </a:pPr>
            <a:r>
              <a:rPr b="0" lang="en-US" sz="2000" spc="-1" strike="noStrike">
                <a:solidFill>
                  <a:srgbClr val="000000"/>
                </a:solidFill>
                <a:latin typeface="Arial"/>
              </a:rPr>
              <a:t>[6] Focuses on energy saving by running smallest possible number of computational node but neglects physical constraints of each node and control plane functionality</a:t>
            </a:r>
            <a:endParaRPr b="0" lang="en-US" sz="2000" spc="-1" strike="noStrike">
              <a:latin typeface="Arial"/>
            </a:endParaRPr>
          </a:p>
        </p:txBody>
      </p:sp>
      <p:sp>
        <p:nvSpPr>
          <p:cNvPr id="215" name="CustomShape 4"/>
          <p:cNvSpPr/>
          <p:nvPr/>
        </p:nvSpPr>
        <p:spPr>
          <a:xfrm>
            <a:off x="-200160" y="5713200"/>
            <a:ext cx="12370320" cy="1529280"/>
          </a:xfrm>
          <a:prstGeom prst="rect">
            <a:avLst/>
          </a:prstGeom>
          <a:noFill/>
          <a:ln>
            <a:noFill/>
          </a:ln>
        </p:spPr>
        <p:style>
          <a:lnRef idx="0"/>
          <a:fillRef idx="0"/>
          <a:effectRef idx="0"/>
          <a:fontRef idx="minor"/>
        </p:style>
        <p:txBody>
          <a:bodyPr lIns="122040" rIns="122040" tIns="122040" bIns="122040"/>
          <a:p>
            <a:pPr marL="762120" indent="-533160">
              <a:lnSpc>
                <a:spcPct val="100000"/>
              </a:lnSpc>
            </a:pPr>
            <a:r>
              <a:rPr b="0" lang="en-US" sz="1340" spc="-1" strike="noStrike">
                <a:solidFill>
                  <a:srgbClr val="000000"/>
                </a:solidFill>
                <a:latin typeface="Arial"/>
              </a:rPr>
              <a:t>[2]       K. Poularakis, J. Llorca, A. M. Tulino, I. Taylor, L. Tassiulas, “ Joint Service Placement and Request Routing in Multi-cell Mobile Edge Computing Networks,  arXiv:1901.08946</a:t>
            </a:r>
            <a:endParaRPr b="0" lang="en-US" sz="1340" spc="-1" strike="noStrike">
              <a:latin typeface="Arial"/>
            </a:endParaRPr>
          </a:p>
          <a:p>
            <a:pPr marL="762120" indent="-533160">
              <a:lnSpc>
                <a:spcPct val="100000"/>
              </a:lnSpc>
            </a:pPr>
            <a:r>
              <a:rPr b="0" lang="en-US" sz="1340" spc="-1" strike="noStrike">
                <a:solidFill>
                  <a:srgbClr val="000000"/>
                </a:solidFill>
                <a:latin typeface="Arial"/>
              </a:rPr>
              <a:t>[5]       M. Pozza, A. Patel, A. Rao, H. Flinck, S. Tarkoma, “ Composing 5G Network Slices by Co-locating VNFs in uslices”, </a:t>
            </a:r>
            <a:r>
              <a:rPr b="0" i="1" lang="en-US" sz="1340" spc="-1" strike="noStrike">
                <a:solidFill>
                  <a:srgbClr val="000000"/>
                </a:solidFill>
                <a:latin typeface="Arial"/>
              </a:rPr>
              <a:t>IFIP Networking, </a:t>
            </a:r>
            <a:r>
              <a:rPr b="0" lang="en-US" sz="1340" spc="-1" strike="noStrike">
                <a:solidFill>
                  <a:srgbClr val="000000"/>
                </a:solidFill>
                <a:latin typeface="Arial"/>
              </a:rPr>
              <a:t>2019</a:t>
            </a:r>
            <a:endParaRPr b="0" lang="en-US" sz="1340" spc="-1" strike="noStrike">
              <a:latin typeface="Arial"/>
            </a:endParaRPr>
          </a:p>
          <a:p>
            <a:pPr marL="762120" indent="-533160">
              <a:lnSpc>
                <a:spcPct val="100000"/>
              </a:lnSpc>
            </a:pPr>
            <a:r>
              <a:rPr b="0" lang="en-US" sz="1340" spc="-1" strike="noStrike">
                <a:solidFill>
                  <a:srgbClr val="000000"/>
                </a:solidFill>
                <a:latin typeface="Arial"/>
              </a:rPr>
              <a:t>[6]       B. Yang, W. K. Chai, Z. Xu, K. V. Katsaros and G. Pavlou, "Cost-Efficient NFV-Enabled Mobile Edge-Cloud for Low Latency Mobile Applications," in </a:t>
            </a:r>
            <a:r>
              <a:rPr b="0" i="1" lang="en-US" sz="1340" spc="-1" strike="noStrike">
                <a:solidFill>
                  <a:srgbClr val="000000"/>
                </a:solidFill>
                <a:latin typeface="Arial"/>
              </a:rPr>
              <a:t>IEEE Transactions on Network and Service Management</a:t>
            </a:r>
            <a:r>
              <a:rPr b="0" lang="en-US" sz="1340" spc="-1" strike="noStrike">
                <a:solidFill>
                  <a:srgbClr val="000000"/>
                </a:solidFill>
                <a:latin typeface="Arial"/>
              </a:rPr>
              <a:t>, vol. 15, no. 1, pp. 475-488, March 2018.</a:t>
            </a:r>
            <a:endParaRPr b="0" lang="en-US" sz="1340" spc="-1" strike="noStrike">
              <a:latin typeface="Arial"/>
            </a:endParaRPr>
          </a:p>
          <a:p>
            <a:pPr marL="762120" indent="-533160">
              <a:lnSpc>
                <a:spcPct val="100000"/>
              </a:lnSpc>
            </a:pPr>
            <a:endParaRPr b="0" lang="en-US" sz="1340" spc="-1" strike="noStrike">
              <a:latin typeface="Arial"/>
            </a:endParaRPr>
          </a:p>
        </p:txBody>
      </p:sp>
      <p:sp>
        <p:nvSpPr>
          <p:cNvPr id="216" name="CustomShape 5"/>
          <p:cNvSpPr/>
          <p:nvPr/>
        </p:nvSpPr>
        <p:spPr>
          <a:xfrm>
            <a:off x="5973120" y="3244320"/>
            <a:ext cx="2451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Arial"/>
              </a:rPr>
              <a:t> </a:t>
            </a:r>
            <a:endParaRPr b="0" lang="en-US"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8737560" y="6356520"/>
            <a:ext cx="2844360" cy="365760"/>
          </a:xfrm>
          <a:prstGeom prst="rect">
            <a:avLst/>
          </a:prstGeom>
          <a:noFill/>
          <a:ln>
            <a:noFill/>
          </a:ln>
        </p:spPr>
        <p:txBody>
          <a:bodyPr anchor="ctr"/>
          <a:p>
            <a:pPr algn="r">
              <a:lnSpc>
                <a:spcPct val="100000"/>
              </a:lnSpc>
            </a:pPr>
            <a:fld id="{AC966AD7-E94E-4D56-8646-B9B2131C8DF2}" type="slidenum">
              <a:rPr b="0" lang="en-US" sz="1600" spc="-1" strike="noStrike">
                <a:solidFill>
                  <a:srgbClr val="898989"/>
                </a:solidFill>
                <a:latin typeface="Arial"/>
                <a:ea typeface="Arial"/>
              </a:rPr>
              <a:t>1</a:t>
            </a:fld>
            <a:endParaRPr b="0" lang="en-US" sz="1600" spc="-1" strike="noStrike">
              <a:latin typeface="Times New Roman"/>
            </a:endParaRPr>
          </a:p>
        </p:txBody>
      </p:sp>
      <p:sp>
        <p:nvSpPr>
          <p:cNvPr id="218" name="CustomShape 2"/>
          <p:cNvSpPr/>
          <p:nvPr/>
        </p:nvSpPr>
        <p:spPr>
          <a:xfrm>
            <a:off x="582480" y="0"/>
            <a:ext cx="10972440" cy="812520"/>
          </a:xfrm>
          <a:prstGeom prst="rect">
            <a:avLst/>
          </a:prstGeom>
          <a:noFill/>
          <a:ln>
            <a:noFill/>
          </a:ln>
        </p:spPr>
        <p:style>
          <a:lnRef idx="0"/>
          <a:fillRef idx="0"/>
          <a:effectRef idx="0"/>
          <a:fontRef idx="minor"/>
        </p:style>
        <p:txBody>
          <a:bodyPr lIns="122040" rIns="122040" tIns="60840" bIns="60840" anchor="ctr"/>
          <a:p>
            <a:pPr algn="ctr">
              <a:lnSpc>
                <a:spcPct val="100000"/>
              </a:lnSpc>
            </a:pPr>
            <a:r>
              <a:rPr b="1" lang="en-US" sz="3200" spc="-1" strike="noStrike">
                <a:solidFill>
                  <a:srgbClr val="ffffff"/>
                </a:solidFill>
                <a:latin typeface="Arial"/>
                <a:ea typeface="Arial"/>
              </a:rPr>
              <a:t>System Model</a:t>
            </a:r>
            <a:endParaRPr b="0" lang="en-US" sz="3200" spc="-1" strike="noStrike">
              <a:latin typeface="Arial"/>
            </a:endParaRPr>
          </a:p>
        </p:txBody>
      </p:sp>
      <p:pic>
        <p:nvPicPr>
          <p:cNvPr id="219" name="Google Shape;85;p16" descr=""/>
          <p:cNvPicPr/>
          <p:nvPr/>
        </p:nvPicPr>
        <p:blipFill>
          <a:blip r:embed="rId1"/>
          <a:stretch/>
        </p:blipFill>
        <p:spPr>
          <a:xfrm>
            <a:off x="419400" y="1499040"/>
            <a:ext cx="4612680" cy="4170600"/>
          </a:xfrm>
          <a:prstGeom prst="rect">
            <a:avLst/>
          </a:prstGeom>
          <a:ln>
            <a:noFill/>
          </a:ln>
        </p:spPr>
      </p:pic>
      <p:sp>
        <p:nvSpPr>
          <p:cNvPr id="220" name="CustomShape 3"/>
          <p:cNvSpPr/>
          <p:nvPr/>
        </p:nvSpPr>
        <p:spPr>
          <a:xfrm>
            <a:off x="5676480" y="1045080"/>
            <a:ext cx="5878440" cy="1301760"/>
          </a:xfrm>
          <a:prstGeom prst="rect">
            <a:avLst/>
          </a:prstGeom>
          <a:noFill/>
          <a:ln>
            <a:noFill/>
          </a:ln>
        </p:spPr>
        <p:style>
          <a:lnRef idx="0"/>
          <a:fillRef idx="0"/>
          <a:effectRef idx="0"/>
          <a:fontRef idx="minor"/>
        </p:style>
        <p:txBody>
          <a:bodyPr tIns="91440" bIns="91440"/>
          <a:p>
            <a:pPr>
              <a:lnSpc>
                <a:spcPct val="100000"/>
              </a:lnSpc>
            </a:pPr>
            <a:r>
              <a:rPr b="0" lang="en-US" sz="2000" spc="-1" strike="noStrike" u="sng">
                <a:solidFill>
                  <a:srgbClr val="000000"/>
                </a:solidFill>
                <a:uFillTx/>
                <a:latin typeface="Arial"/>
                <a:ea typeface="Roboto"/>
              </a:rPr>
              <a:t>Base Stations</a:t>
            </a:r>
            <a:endParaRPr b="0" lang="en-US" sz="2000" spc="-1" strike="noStrike">
              <a:latin typeface="Arial"/>
            </a:endParaRPr>
          </a:p>
          <a:p>
            <a:pPr marL="457200" indent="-317160">
              <a:lnSpc>
                <a:spcPct val="100000"/>
              </a:lnSpc>
              <a:buClr>
                <a:srgbClr val="000000"/>
              </a:buClr>
              <a:buFont typeface="Roboto"/>
              <a:buChar char="●"/>
            </a:pPr>
            <a:r>
              <a:rPr b="0" lang="en-US" sz="2000" spc="-1" strike="noStrike">
                <a:solidFill>
                  <a:srgbClr val="000000"/>
                </a:solidFill>
                <a:latin typeface="Arial"/>
                <a:ea typeface="Roboto"/>
              </a:rPr>
              <a:t>N Base Stations</a:t>
            </a:r>
            <a:endParaRPr b="0" lang="en-US" sz="2000" spc="-1" strike="noStrike">
              <a:latin typeface="Arial"/>
            </a:endParaRPr>
          </a:p>
          <a:p>
            <a:pPr marL="457200" indent="-317160">
              <a:lnSpc>
                <a:spcPct val="100000"/>
              </a:lnSpc>
              <a:buClr>
                <a:srgbClr val="000000"/>
              </a:buClr>
              <a:buFont typeface="Roboto"/>
              <a:buChar char="●"/>
            </a:pPr>
            <a:r>
              <a:rPr b="0" lang="en-US" sz="2000" spc="-1" strike="noStrike">
                <a:solidFill>
                  <a:srgbClr val="000000"/>
                </a:solidFill>
                <a:latin typeface="Arial"/>
                <a:ea typeface="Roboto"/>
              </a:rPr>
              <a:t>C</a:t>
            </a:r>
            <a:r>
              <a:rPr b="0" lang="en-US" sz="2000" spc="-1" strike="noStrike" baseline="-25000">
                <a:solidFill>
                  <a:srgbClr val="000000"/>
                </a:solidFill>
                <a:latin typeface="Arial"/>
                <a:ea typeface="Roboto"/>
              </a:rPr>
              <a:t>n</a:t>
            </a:r>
            <a:r>
              <a:rPr b="0" lang="en-US" sz="2000" spc="-1" strike="noStrike">
                <a:solidFill>
                  <a:srgbClr val="000000"/>
                </a:solidFill>
                <a:latin typeface="Arial"/>
                <a:ea typeface="Roboto"/>
              </a:rPr>
              <a:t> : Computational Capacity</a:t>
            </a:r>
            <a:endParaRPr b="0" lang="en-US" sz="2000" spc="-1" strike="noStrike">
              <a:latin typeface="Arial"/>
            </a:endParaRPr>
          </a:p>
          <a:p>
            <a:pPr marL="457200" indent="-317160">
              <a:lnSpc>
                <a:spcPct val="100000"/>
              </a:lnSpc>
              <a:buClr>
                <a:srgbClr val="000000"/>
              </a:buClr>
              <a:buFont typeface="Roboto"/>
              <a:buChar char="●"/>
            </a:pPr>
            <a:r>
              <a:rPr b="0" lang="en-US" sz="2000" spc="-1" strike="noStrike">
                <a:solidFill>
                  <a:srgbClr val="000000"/>
                </a:solidFill>
                <a:latin typeface="Arial"/>
                <a:ea typeface="Roboto"/>
              </a:rPr>
              <a:t>M</a:t>
            </a:r>
            <a:r>
              <a:rPr b="0" lang="en-US" sz="2000" spc="-1" strike="noStrike" baseline="-25000">
                <a:solidFill>
                  <a:srgbClr val="000000"/>
                </a:solidFill>
                <a:latin typeface="Arial"/>
                <a:ea typeface="Roboto"/>
              </a:rPr>
              <a:t>n</a:t>
            </a:r>
            <a:r>
              <a:rPr b="0" lang="en-US" sz="2000" spc="-1" strike="noStrike">
                <a:solidFill>
                  <a:srgbClr val="000000"/>
                </a:solidFill>
                <a:latin typeface="Arial"/>
                <a:ea typeface="Roboto"/>
              </a:rPr>
              <a:t> : Memory/Storage Capacity</a:t>
            </a:r>
            <a:endParaRPr b="0" lang="en-US" sz="2000" spc="-1" strike="noStrike">
              <a:latin typeface="Arial"/>
            </a:endParaRPr>
          </a:p>
        </p:txBody>
      </p:sp>
      <p:sp>
        <p:nvSpPr>
          <p:cNvPr id="221" name="CustomShape 4"/>
          <p:cNvSpPr/>
          <p:nvPr/>
        </p:nvSpPr>
        <p:spPr>
          <a:xfrm>
            <a:off x="5676480" y="2579760"/>
            <a:ext cx="5878440" cy="2210760"/>
          </a:xfrm>
          <a:prstGeom prst="rect">
            <a:avLst/>
          </a:prstGeom>
          <a:noFill/>
          <a:ln>
            <a:noFill/>
          </a:ln>
        </p:spPr>
        <p:style>
          <a:lnRef idx="0"/>
          <a:fillRef idx="0"/>
          <a:effectRef idx="0"/>
          <a:fontRef idx="minor"/>
        </p:style>
        <p:txBody>
          <a:bodyPr tIns="91440" bIns="91440"/>
          <a:p>
            <a:pPr>
              <a:lnSpc>
                <a:spcPct val="100000"/>
              </a:lnSpc>
            </a:pPr>
            <a:r>
              <a:rPr b="0" lang="en-US" sz="2000" spc="-1" strike="noStrike" u="sng">
                <a:solidFill>
                  <a:srgbClr val="000000"/>
                </a:solidFill>
                <a:uFillTx/>
                <a:latin typeface="Arial"/>
                <a:ea typeface="Roboto"/>
              </a:rPr>
              <a:t>Services</a:t>
            </a:r>
            <a:endParaRPr b="0" lang="en-US" sz="2000" spc="-1" strike="noStrike">
              <a:latin typeface="Arial"/>
            </a:endParaRPr>
          </a:p>
          <a:p>
            <a:pPr marL="457200" indent="-317160">
              <a:lnSpc>
                <a:spcPct val="100000"/>
              </a:lnSpc>
              <a:buClr>
                <a:srgbClr val="000000"/>
              </a:buClr>
              <a:buFont typeface="Roboto"/>
              <a:buChar char="●"/>
            </a:pPr>
            <a:r>
              <a:rPr b="0" lang="en-US" sz="2000" spc="-1" strike="noStrike">
                <a:solidFill>
                  <a:srgbClr val="000000"/>
                </a:solidFill>
                <a:latin typeface="Arial"/>
                <a:ea typeface="Roboto"/>
              </a:rPr>
              <a:t>A library of services in set S are offered </a:t>
            </a:r>
            <a:endParaRPr b="0" lang="en-US" sz="2000" spc="-1" strike="noStrike">
              <a:latin typeface="Arial"/>
            </a:endParaRPr>
          </a:p>
          <a:p>
            <a:pPr marL="457200" indent="-317160">
              <a:lnSpc>
                <a:spcPct val="100000"/>
              </a:lnSpc>
              <a:buClr>
                <a:srgbClr val="000000"/>
              </a:buClr>
              <a:buFont typeface="Roboto"/>
              <a:buChar char="●"/>
            </a:pPr>
            <a:r>
              <a:rPr b="0" lang="en-US" sz="2000" spc="-1" strike="noStrike">
                <a:solidFill>
                  <a:srgbClr val="000000"/>
                </a:solidFill>
                <a:latin typeface="Arial"/>
                <a:ea typeface="Roboto"/>
              </a:rPr>
              <a:t>c</a:t>
            </a:r>
            <a:r>
              <a:rPr b="0" lang="en-US" sz="2000" spc="-1" strike="noStrike" baseline="-25000">
                <a:solidFill>
                  <a:srgbClr val="000000"/>
                </a:solidFill>
                <a:latin typeface="Arial"/>
                <a:ea typeface="Roboto"/>
              </a:rPr>
              <a:t>s</a:t>
            </a:r>
            <a:r>
              <a:rPr b="0" lang="en-US" sz="2000" spc="-1" strike="noStrike">
                <a:solidFill>
                  <a:srgbClr val="000000"/>
                </a:solidFill>
                <a:latin typeface="Arial"/>
                <a:ea typeface="Roboto"/>
              </a:rPr>
              <a:t> : capacity requirement</a:t>
            </a:r>
            <a:endParaRPr b="0" lang="en-US" sz="2000" spc="-1" strike="noStrike">
              <a:latin typeface="Arial"/>
            </a:endParaRPr>
          </a:p>
          <a:p>
            <a:pPr marL="457200" indent="-317160">
              <a:lnSpc>
                <a:spcPct val="100000"/>
              </a:lnSpc>
              <a:buClr>
                <a:srgbClr val="000000"/>
              </a:buClr>
              <a:buFont typeface="Roboto"/>
              <a:buChar char="●"/>
            </a:pPr>
            <a:r>
              <a:rPr b="0" lang="en-US" sz="2000" spc="-1" strike="noStrike">
                <a:solidFill>
                  <a:srgbClr val="000000"/>
                </a:solidFill>
                <a:latin typeface="Arial"/>
                <a:ea typeface="Roboto"/>
              </a:rPr>
              <a:t>m</a:t>
            </a:r>
            <a:r>
              <a:rPr b="0" lang="en-US" sz="2000" spc="-1" strike="noStrike" baseline="-25000">
                <a:solidFill>
                  <a:srgbClr val="000000"/>
                </a:solidFill>
                <a:latin typeface="Arial"/>
                <a:ea typeface="Roboto"/>
              </a:rPr>
              <a:t>s</a:t>
            </a:r>
            <a:r>
              <a:rPr b="0" lang="en-US" sz="2000" spc="-1" strike="noStrike">
                <a:solidFill>
                  <a:srgbClr val="000000"/>
                </a:solidFill>
                <a:latin typeface="Arial"/>
                <a:ea typeface="Roboto"/>
              </a:rPr>
              <a:t> :  memory/storage space requirement</a:t>
            </a:r>
            <a:endParaRPr b="0" lang="en-US" sz="2000" spc="-1" strike="noStrike">
              <a:latin typeface="Arial"/>
            </a:endParaRPr>
          </a:p>
          <a:p>
            <a:pPr marL="457200" indent="-317160">
              <a:lnSpc>
                <a:spcPct val="100000"/>
              </a:lnSpc>
              <a:buClr>
                <a:srgbClr val="000000"/>
              </a:buClr>
              <a:buFont typeface="Roboto"/>
              <a:buChar char="●"/>
            </a:pPr>
            <a:r>
              <a:rPr b="0" lang="en-US" sz="2000" spc="-1" strike="noStrike">
                <a:solidFill>
                  <a:srgbClr val="000000"/>
                </a:solidFill>
                <a:latin typeface="Arial"/>
                <a:ea typeface="Roboto"/>
              </a:rPr>
              <a:t>h</a:t>
            </a:r>
            <a:r>
              <a:rPr b="0" lang="en-US" sz="2000" spc="-1" strike="noStrike" baseline="-25000">
                <a:solidFill>
                  <a:srgbClr val="000000"/>
                </a:solidFill>
                <a:latin typeface="Arial"/>
                <a:ea typeface="Roboto"/>
              </a:rPr>
              <a:t>s</a:t>
            </a:r>
            <a:r>
              <a:rPr b="0" lang="en-US" sz="2000" spc="-1" strike="noStrike">
                <a:solidFill>
                  <a:srgbClr val="000000"/>
                </a:solidFill>
                <a:latin typeface="Arial"/>
                <a:ea typeface="Roboto"/>
              </a:rPr>
              <a:t> : traffic volume </a:t>
            </a:r>
            <a:endParaRPr b="0" lang="en-US" sz="2000" spc="-1" strike="noStrike">
              <a:latin typeface="Arial"/>
            </a:endParaRPr>
          </a:p>
          <a:p>
            <a:pPr marL="457200" indent="-317160">
              <a:lnSpc>
                <a:spcPct val="100000"/>
              </a:lnSpc>
              <a:buClr>
                <a:srgbClr val="000000"/>
              </a:buClr>
              <a:buFont typeface="Roboto"/>
              <a:buChar char="●"/>
            </a:pPr>
            <a:r>
              <a:rPr b="0" lang="en-US" sz="2000" spc="-1" strike="noStrike">
                <a:solidFill>
                  <a:srgbClr val="000000"/>
                </a:solidFill>
                <a:latin typeface="Arial"/>
                <a:ea typeface="Roboto"/>
              </a:rPr>
              <a:t>t</a:t>
            </a:r>
            <a:r>
              <a:rPr b="0" lang="en-US" sz="2000" spc="-1" strike="noStrike" baseline="-25000">
                <a:solidFill>
                  <a:srgbClr val="000000"/>
                </a:solidFill>
                <a:latin typeface="Arial"/>
                <a:ea typeface="Roboto"/>
              </a:rPr>
              <a:t>s</a:t>
            </a:r>
            <a:r>
              <a:rPr b="0" lang="en-US" sz="2000" spc="-1" strike="noStrike">
                <a:solidFill>
                  <a:srgbClr val="000000"/>
                </a:solidFill>
                <a:latin typeface="Arial"/>
                <a:ea typeface="Roboto"/>
              </a:rPr>
              <a:t> : maximum tolerable latency</a:t>
            </a:r>
            <a:endParaRPr b="0" lang="en-US" sz="2000" spc="-1" strike="noStrike">
              <a:latin typeface="Arial"/>
            </a:endParaRPr>
          </a:p>
          <a:p>
            <a:pPr marL="457200" indent="-317160">
              <a:lnSpc>
                <a:spcPct val="100000"/>
              </a:lnSpc>
              <a:buClr>
                <a:srgbClr val="000000"/>
              </a:buClr>
              <a:buFont typeface="Roboto"/>
              <a:buChar char="●"/>
            </a:pPr>
            <a:r>
              <a:rPr b="0" lang="en-US" sz="2000" spc="-1" strike="noStrike">
                <a:solidFill>
                  <a:srgbClr val="000000"/>
                </a:solidFill>
                <a:latin typeface="Arial"/>
                <a:ea typeface="Roboto"/>
              </a:rPr>
              <a:t>w</a:t>
            </a:r>
            <a:r>
              <a:rPr b="0" lang="en-US" sz="2000" spc="-1" strike="noStrike" baseline="-25000">
                <a:solidFill>
                  <a:srgbClr val="000000"/>
                </a:solidFill>
                <a:latin typeface="Arial"/>
                <a:ea typeface="Roboto"/>
              </a:rPr>
              <a:t>s</a:t>
            </a:r>
            <a:r>
              <a:rPr b="0" lang="en-US" sz="2000" spc="-1" strike="noStrike">
                <a:solidFill>
                  <a:srgbClr val="000000"/>
                </a:solidFill>
                <a:latin typeface="Arial"/>
                <a:ea typeface="Roboto"/>
              </a:rPr>
              <a:t> : pricing</a:t>
            </a:r>
            <a:endParaRPr b="0" lang="en-US" sz="2000" spc="-1" strike="noStrike">
              <a:latin typeface="Arial"/>
            </a:endParaRPr>
          </a:p>
        </p:txBody>
      </p:sp>
      <p:sp>
        <p:nvSpPr>
          <p:cNvPr id="222" name="CustomShape 5"/>
          <p:cNvSpPr/>
          <p:nvPr/>
        </p:nvSpPr>
        <p:spPr>
          <a:xfrm>
            <a:off x="5676480" y="4898520"/>
            <a:ext cx="4820400" cy="957240"/>
          </a:xfrm>
          <a:prstGeom prst="rect">
            <a:avLst/>
          </a:prstGeom>
          <a:noFill/>
          <a:ln>
            <a:noFill/>
          </a:ln>
        </p:spPr>
        <p:style>
          <a:lnRef idx="0"/>
          <a:fillRef idx="0"/>
          <a:effectRef idx="0"/>
          <a:fontRef idx="minor"/>
        </p:style>
        <p:txBody>
          <a:bodyPr tIns="91440" bIns="91440"/>
          <a:p>
            <a:pPr>
              <a:lnSpc>
                <a:spcPct val="100000"/>
              </a:lnSpc>
            </a:pPr>
            <a:r>
              <a:rPr b="0" lang="en-US" sz="2000" spc="-1" strike="noStrike" u="sng">
                <a:solidFill>
                  <a:srgbClr val="000000"/>
                </a:solidFill>
                <a:uFillTx/>
                <a:latin typeface="Arial"/>
                <a:ea typeface="Roboto"/>
              </a:rPr>
              <a:t>Users</a:t>
            </a:r>
            <a:endParaRPr b="0" lang="en-US" sz="2000" spc="-1" strike="noStrike">
              <a:latin typeface="Arial"/>
            </a:endParaRPr>
          </a:p>
          <a:p>
            <a:pPr marL="457200" indent="-317160">
              <a:lnSpc>
                <a:spcPct val="100000"/>
              </a:lnSpc>
              <a:buClr>
                <a:srgbClr val="000000"/>
              </a:buClr>
              <a:buFont typeface="Roboto"/>
              <a:buChar char="●"/>
            </a:pPr>
            <a:r>
              <a:rPr b="0" lang="en-US" sz="2000" spc="-1" strike="noStrike">
                <a:solidFill>
                  <a:srgbClr val="000000"/>
                </a:solidFill>
                <a:latin typeface="Arial"/>
                <a:ea typeface="Roboto"/>
              </a:rPr>
              <a:t>A user u can access to network through nodes N</a:t>
            </a:r>
            <a:r>
              <a:rPr b="0" lang="en-US" sz="2000" spc="-1" strike="noStrike" baseline="-25000">
                <a:solidFill>
                  <a:srgbClr val="000000"/>
                </a:solidFill>
                <a:latin typeface="Arial"/>
                <a:ea typeface="Roboto"/>
              </a:rPr>
              <a:t>u</a:t>
            </a:r>
            <a:r>
              <a:rPr b="0" lang="en-US" sz="2000" spc="-1" strike="noStrike">
                <a:solidFill>
                  <a:srgbClr val="000000"/>
                </a:solidFill>
                <a:latin typeface="Arial"/>
                <a:ea typeface="Roboto"/>
              </a:rPr>
              <a:t> a subset of N</a:t>
            </a:r>
            <a:endParaRPr b="0" lang="en-US" sz="2000" spc="-1" strike="noStrike">
              <a:latin typeface="Arial"/>
            </a:endParaRPr>
          </a:p>
          <a:p>
            <a:pPr marL="457200" indent="-317160">
              <a:lnSpc>
                <a:spcPct val="100000"/>
              </a:lnSpc>
              <a:buClr>
                <a:srgbClr val="000000"/>
              </a:buClr>
              <a:buFont typeface="Roboto"/>
              <a:buChar char="●"/>
            </a:pPr>
            <a:r>
              <a:rPr b="0" lang="en-US" sz="2000" spc="-1" strike="noStrike">
                <a:solidFill>
                  <a:srgbClr val="000000"/>
                </a:solidFill>
                <a:latin typeface="Arial"/>
                <a:ea typeface="Roboto"/>
              </a:rPr>
              <a:t>Each user u requests a service s</a:t>
            </a:r>
            <a:r>
              <a:rPr b="0" lang="en-US" sz="2000" spc="-1" strike="noStrike" baseline="-25000">
                <a:solidFill>
                  <a:srgbClr val="000000"/>
                </a:solidFill>
                <a:latin typeface="Arial"/>
                <a:ea typeface="Roboto"/>
              </a:rPr>
              <a:t>u</a:t>
            </a:r>
            <a:r>
              <a:rPr b="0" lang="en-US" sz="2000" spc="-1" strike="noStrike">
                <a:solidFill>
                  <a:srgbClr val="000000"/>
                </a:solidFill>
                <a:latin typeface="Arial"/>
                <a:ea typeface="Roboto"/>
              </a:rPr>
              <a:t> from the network</a:t>
            </a:r>
            <a:endParaRPr b="0" lang="en-US" sz="2000" spc="-1" strike="noStrike">
              <a:latin typeface="Arial"/>
            </a:endParaRPr>
          </a:p>
        </p:txBody>
      </p:sp>
    </p:spTree>
  </p:cSld>
  <p:timing>
    <p:tnLst>
      <p:par>
        <p:cTn id="23" dur="indefinite" restart="never" nodeType="tmRoot">
          <p:childTnLst>
            <p:seq>
              <p:cTn id="24" dur="indefinite" nodeType="mainSeq">
                <p:childTnLst>
                  <p:par>
                    <p:cTn id="25" fill="hold">
                      <p:stCondLst>
                        <p:cond delay="indefinite"/>
                      </p:stCondLst>
                      <p:childTnLst>
                        <p:par>
                          <p:cTn id="26" fill="hold">
                            <p:stCondLst>
                              <p:cond delay="0"/>
                            </p:stCondLst>
                            <p:childTnLst>
                              <p:par>
                                <p:cTn id="27" nodeType="clickEffect" fill="hold" presetClass="entr" presetID="2" presetSubtype="8">
                                  <p:stCondLst>
                                    <p:cond delay="0"/>
                                  </p:stCondLst>
                                  <p:childTnLst>
                                    <p:set>
                                      <p:cBhvr>
                                        <p:cTn id="28" dur="1" fill="hold">
                                          <p:stCondLst>
                                            <p:cond delay="0"/>
                                          </p:stCondLst>
                                        </p:cTn>
                                        <p:tgtEl>
                                          <p:spTgt spid="220"/>
                                        </p:tgtEl>
                                        <p:attrNameLst>
                                          <p:attrName>style.visibility</p:attrName>
                                        </p:attrNameLst>
                                      </p:cBhvr>
                                      <p:to>
                                        <p:strVal val="visible"/>
                                      </p:to>
                                    </p:set>
                                    <p:anim calcmode="lin" valueType="num">
                                      <p:cBhvr additive="repl">
                                        <p:cTn id="29" dur="1000"/>
                                        <p:tgtEl>
                                          <p:spTgt spid="220"/>
                                        </p:tgtEl>
                                        <p:attrNameLst>
                                          <p:attrName>ppt_x</p:attrName>
                                        </p:attrNameLst>
                                      </p:cBhvr>
                                      <p:tavLst>
                                        <p:tav tm="0">
                                          <p:val>
                                            <p:strVal val="#ppt_x-1"/>
                                          </p:val>
                                        </p:tav>
                                        <p:tav tm="100000">
                                          <p:val>
                                            <p:strVal val="#ppt_x"/>
                                          </p:val>
                                        </p:tav>
                                      </p:tavLst>
                                    </p:anim>
                                  </p:childTnLst>
                                </p:cTn>
                              </p:par>
                            </p:childTnLst>
                          </p:cTn>
                        </p:par>
                      </p:childTnLst>
                    </p:cTn>
                  </p:par>
                  <p:par>
                    <p:cTn id="30" fill="hold">
                      <p:stCondLst>
                        <p:cond delay="indefinite"/>
                      </p:stCondLst>
                      <p:childTnLst>
                        <p:par>
                          <p:cTn id="31" fill="hold">
                            <p:stCondLst>
                              <p:cond delay="0"/>
                            </p:stCondLst>
                            <p:childTnLst>
                              <p:par>
                                <p:cTn id="32" nodeType="clickEffect" fill="hold" presetClass="entr" presetID="2" presetSubtype="8">
                                  <p:stCondLst>
                                    <p:cond delay="0"/>
                                  </p:stCondLst>
                                  <p:childTnLst>
                                    <p:set>
                                      <p:cBhvr>
                                        <p:cTn id="33" dur="1" fill="hold">
                                          <p:stCondLst>
                                            <p:cond delay="0"/>
                                          </p:stCondLst>
                                        </p:cTn>
                                        <p:tgtEl>
                                          <p:spTgt spid="221"/>
                                        </p:tgtEl>
                                        <p:attrNameLst>
                                          <p:attrName>style.visibility</p:attrName>
                                        </p:attrNameLst>
                                      </p:cBhvr>
                                      <p:to>
                                        <p:strVal val="visible"/>
                                      </p:to>
                                    </p:set>
                                    <p:anim calcmode="lin" valueType="num">
                                      <p:cBhvr additive="repl">
                                        <p:cTn id="34" dur="1000"/>
                                        <p:tgtEl>
                                          <p:spTgt spid="221"/>
                                        </p:tgtEl>
                                        <p:attrNameLst>
                                          <p:attrName>ppt_x</p:attrName>
                                        </p:attrNameLst>
                                      </p:cBhvr>
                                      <p:tavLst>
                                        <p:tav tm="0">
                                          <p:val>
                                            <p:strVal val="#ppt_x-1"/>
                                          </p:val>
                                        </p:tav>
                                        <p:tav tm="100000">
                                          <p:val>
                                            <p:strVal val="#ppt_x"/>
                                          </p:val>
                                        </p:tav>
                                      </p:tavLst>
                                    </p:anim>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2" presetSubtype="8">
                                  <p:stCondLst>
                                    <p:cond delay="0"/>
                                  </p:stCondLst>
                                  <p:childTnLst>
                                    <p:set>
                                      <p:cBhvr>
                                        <p:cTn id="38" dur="1" fill="hold">
                                          <p:stCondLst>
                                            <p:cond delay="0"/>
                                          </p:stCondLst>
                                        </p:cTn>
                                        <p:tgtEl>
                                          <p:spTgt spid="222"/>
                                        </p:tgtEl>
                                        <p:attrNameLst>
                                          <p:attrName>style.visibility</p:attrName>
                                        </p:attrNameLst>
                                      </p:cBhvr>
                                      <p:to>
                                        <p:strVal val="visible"/>
                                      </p:to>
                                    </p:set>
                                    <p:anim calcmode="lin" valueType="num">
                                      <p:cBhvr additive="repl">
                                        <p:cTn id="39" dur="1000"/>
                                        <p:tgtEl>
                                          <p:spTgt spid="222"/>
                                        </p:tgtEl>
                                        <p:attrNameLst>
                                          <p:attrName>ppt_x</p:attrName>
                                        </p:attrNameLst>
                                      </p:cBhvr>
                                      <p:tavLst>
                                        <p:tav tm="0">
                                          <p:val>
                                            <p:strVal val="#ppt_x-1"/>
                                          </p:val>
                                        </p:tav>
                                        <p:tav tm="100000">
                                          <p:val>
                                            <p:strVal val="#ppt_x"/>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8737560" y="6356520"/>
            <a:ext cx="2844360" cy="365760"/>
          </a:xfrm>
          <a:prstGeom prst="rect">
            <a:avLst/>
          </a:prstGeom>
          <a:noFill/>
          <a:ln>
            <a:noFill/>
          </a:ln>
        </p:spPr>
        <p:txBody>
          <a:bodyPr anchor="ctr"/>
          <a:p>
            <a:pPr algn="r">
              <a:lnSpc>
                <a:spcPct val="100000"/>
              </a:lnSpc>
            </a:pPr>
            <a:fld id="{E7F6BFAA-7657-4E52-9D73-718F12F03DF9}" type="slidenum">
              <a:rPr b="0" lang="en-US" sz="1600" spc="-1" strike="noStrike">
                <a:solidFill>
                  <a:srgbClr val="898989"/>
                </a:solidFill>
                <a:latin typeface="Arial"/>
                <a:ea typeface="Arial"/>
              </a:rPr>
              <a:t>1</a:t>
            </a:fld>
            <a:endParaRPr b="0" lang="en-US" sz="1600" spc="-1" strike="noStrike">
              <a:latin typeface="Times New Roman"/>
            </a:endParaRPr>
          </a:p>
        </p:txBody>
      </p:sp>
      <p:sp>
        <p:nvSpPr>
          <p:cNvPr id="224" name="CustomShape 2"/>
          <p:cNvSpPr/>
          <p:nvPr/>
        </p:nvSpPr>
        <p:spPr>
          <a:xfrm>
            <a:off x="2885400" y="-139680"/>
            <a:ext cx="3522240" cy="969840"/>
          </a:xfrm>
          <a:prstGeom prst="rect">
            <a:avLst/>
          </a:prstGeom>
          <a:noFill/>
          <a:ln>
            <a:noFill/>
          </a:ln>
        </p:spPr>
        <p:style>
          <a:lnRef idx="0"/>
          <a:fillRef idx="0"/>
          <a:effectRef idx="0"/>
          <a:fontRef idx="minor"/>
        </p:style>
        <p:txBody>
          <a:bodyPr lIns="122040" rIns="122040" tIns="122040" bIns="122040" anchor="b"/>
          <a:p>
            <a:pPr>
              <a:lnSpc>
                <a:spcPct val="100000"/>
              </a:lnSpc>
            </a:pPr>
            <a:r>
              <a:rPr b="0" lang="en-US" sz="2800" spc="-1" strike="noStrike" u="sng">
                <a:solidFill>
                  <a:srgbClr val="ffffff"/>
                </a:solidFill>
                <a:uFillTx/>
                <a:latin typeface="Arial"/>
                <a:ea typeface="Arial"/>
              </a:rPr>
              <a:t>Formulation</a:t>
            </a:r>
            <a:endParaRPr b="0" lang="en-US" sz="2800" spc="-1" strike="noStrike">
              <a:latin typeface="Arial"/>
            </a:endParaRPr>
          </a:p>
        </p:txBody>
      </p:sp>
      <p:pic>
        <p:nvPicPr>
          <p:cNvPr id="225" name="Google Shape;134;p23" descr=""/>
          <p:cNvPicPr/>
          <p:nvPr/>
        </p:nvPicPr>
        <p:blipFill>
          <a:blip r:embed="rId1"/>
          <a:stretch/>
        </p:blipFill>
        <p:spPr>
          <a:xfrm>
            <a:off x="199440" y="2025360"/>
            <a:ext cx="4989960" cy="4212000"/>
          </a:xfrm>
          <a:prstGeom prst="rect">
            <a:avLst/>
          </a:prstGeom>
          <a:ln>
            <a:noFill/>
          </a:ln>
        </p:spPr>
      </p:pic>
      <p:sp>
        <p:nvSpPr>
          <p:cNvPr id="226" name="CustomShape 3"/>
          <p:cNvSpPr/>
          <p:nvPr/>
        </p:nvSpPr>
        <p:spPr>
          <a:xfrm>
            <a:off x="5736600" y="0"/>
            <a:ext cx="6454800" cy="6857640"/>
          </a:xfrm>
          <a:prstGeom prst="rect">
            <a:avLst/>
          </a:prstGeom>
          <a:solidFill>
            <a:srgbClr val="ffffff"/>
          </a:solidFill>
          <a:ln>
            <a:noFill/>
          </a:ln>
        </p:spPr>
        <p:style>
          <a:lnRef idx="0"/>
          <a:fillRef idx="0"/>
          <a:effectRef idx="0"/>
          <a:fontRef idx="minor"/>
        </p:style>
        <p:txBody>
          <a:bodyPr lIns="122040" rIns="122040" tIns="122040" bIns="122040"/>
          <a:p>
            <a:pPr>
              <a:lnSpc>
                <a:spcPct val="100000"/>
              </a:lnSpc>
            </a:pPr>
            <a:r>
              <a:rPr b="0" lang="en-US" sz="2000" spc="-1" strike="noStrike">
                <a:solidFill>
                  <a:srgbClr val="000000"/>
                </a:solidFill>
                <a:latin typeface="Arial"/>
                <a:ea typeface="Roboto"/>
              </a:rPr>
              <a:t>Indices : </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u = {1,..,U}   : Users</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n = {1,..,N, </a:t>
            </a:r>
            <a:r>
              <a:rPr b="0" lang="en-US" sz="2000" spc="-1" strike="noStrike">
                <a:solidFill>
                  <a:srgbClr val="000000"/>
                </a:solidFill>
                <a:latin typeface="Arial"/>
                <a:ea typeface="Lobster"/>
              </a:rPr>
              <a:t>l</a:t>
            </a:r>
            <a:r>
              <a:rPr b="0" lang="en-US" sz="2000" spc="-1" strike="noStrike">
                <a:solidFill>
                  <a:srgbClr val="000000"/>
                </a:solidFill>
                <a:latin typeface="Arial"/>
                <a:ea typeface="Roboto"/>
              </a:rPr>
              <a:t> } : Nodes, where l is the centralized cloud</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e = {1,...,E} : links between nodes, directed</a:t>
            </a:r>
            <a:endParaRPr b="0" lang="en-US" sz="2000" spc="-1" strike="noStrike">
              <a:latin typeface="Arial"/>
            </a:endParaRPr>
          </a:p>
          <a:p>
            <a:pPr>
              <a:lnSpc>
                <a:spcPct val="100000"/>
              </a:lnSpc>
            </a:pPr>
            <a:r>
              <a:rPr b="0" lang="en-US" sz="2000" spc="-1" strike="noStrike">
                <a:solidFill>
                  <a:srgbClr val="000000"/>
                </a:solidFill>
                <a:latin typeface="Arial"/>
                <a:ea typeface="Roboto"/>
              </a:rPr>
              <a:t>Constants</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c</a:t>
            </a:r>
            <a:r>
              <a:rPr b="0" lang="en-US" sz="2000" spc="-1" strike="noStrike" baseline="-25000">
                <a:solidFill>
                  <a:srgbClr val="000000"/>
                </a:solidFill>
                <a:latin typeface="Arial"/>
                <a:ea typeface="Roboto"/>
              </a:rPr>
              <a:t>e</a:t>
            </a:r>
            <a:r>
              <a:rPr b="0" lang="en-US" sz="2000" spc="-1" strike="noStrike">
                <a:solidFill>
                  <a:srgbClr val="000000"/>
                </a:solidFill>
                <a:latin typeface="Arial"/>
                <a:ea typeface="Roboto"/>
              </a:rPr>
              <a:t> : Capacity of link w</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l</a:t>
            </a:r>
            <a:r>
              <a:rPr b="0" lang="en-US" sz="2000" spc="-1" strike="noStrike" baseline="-25000">
                <a:solidFill>
                  <a:srgbClr val="000000"/>
                </a:solidFill>
                <a:latin typeface="Arial"/>
                <a:ea typeface="Roboto"/>
              </a:rPr>
              <a:t>e</a:t>
            </a:r>
            <a:r>
              <a:rPr b="0" lang="en-US" sz="2000" spc="-1" strike="noStrike">
                <a:solidFill>
                  <a:srgbClr val="000000"/>
                </a:solidFill>
                <a:latin typeface="Arial"/>
                <a:ea typeface="Roboto"/>
              </a:rPr>
              <a:t> : latency introduced at link e, can be formulated as a function of load in future. 1/(c</a:t>
            </a:r>
            <a:r>
              <a:rPr b="0" lang="en-US" sz="2000" spc="-1" strike="noStrike" baseline="-25000">
                <a:solidFill>
                  <a:srgbClr val="000000"/>
                </a:solidFill>
                <a:latin typeface="Arial"/>
                <a:ea typeface="Roboto"/>
              </a:rPr>
              <a:t>e</a:t>
            </a:r>
            <a:r>
              <a:rPr b="0" lang="en-US" sz="2000" spc="-1" strike="noStrike">
                <a:solidFill>
                  <a:srgbClr val="000000"/>
                </a:solidFill>
                <a:latin typeface="Arial"/>
                <a:ea typeface="Roboto"/>
              </a:rPr>
              <a:t> - y</a:t>
            </a:r>
            <a:r>
              <a:rPr b="0" lang="en-US" sz="2000" spc="-1" strike="noStrike" baseline="-25000">
                <a:solidFill>
                  <a:srgbClr val="000000"/>
                </a:solidFill>
                <a:latin typeface="Arial"/>
                <a:ea typeface="Roboto"/>
              </a:rPr>
              <a:t>e</a:t>
            </a:r>
            <a:r>
              <a:rPr b="0" lang="en-US" sz="2000" spc="-1" strike="noStrike">
                <a:solidFill>
                  <a:srgbClr val="000000"/>
                </a:solidFill>
                <a:latin typeface="Arial"/>
                <a:ea typeface="Roboto"/>
              </a:rPr>
              <a:t>)</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a</a:t>
            </a:r>
            <a:r>
              <a:rPr b="0" lang="en-US" sz="2000" spc="-1" strike="noStrike" baseline="-25000">
                <a:solidFill>
                  <a:srgbClr val="000000"/>
                </a:solidFill>
                <a:latin typeface="Arial"/>
                <a:ea typeface="Roboto"/>
              </a:rPr>
              <a:t>ev</a:t>
            </a:r>
            <a:r>
              <a:rPr b="0" lang="en-US" sz="2000" spc="-1" strike="noStrike">
                <a:solidFill>
                  <a:srgbClr val="000000"/>
                </a:solidFill>
                <a:latin typeface="Arial"/>
                <a:ea typeface="Roboto"/>
              </a:rPr>
              <a:t> = 1 if link e originates at node v; 0, otherwise</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b</a:t>
            </a:r>
            <a:r>
              <a:rPr b="0" lang="en-US" sz="2000" spc="-1" strike="noStrike" baseline="-25000">
                <a:solidFill>
                  <a:srgbClr val="000000"/>
                </a:solidFill>
                <a:latin typeface="Arial"/>
                <a:ea typeface="Roboto"/>
              </a:rPr>
              <a:t>ev</a:t>
            </a:r>
            <a:r>
              <a:rPr b="0" lang="en-US" sz="2000" spc="-1" strike="noStrike">
                <a:solidFill>
                  <a:srgbClr val="000000"/>
                </a:solidFill>
                <a:latin typeface="Arial"/>
                <a:ea typeface="Roboto"/>
              </a:rPr>
              <a:t> = 1 if link e terminates at node v; 0, otherwise</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W</a:t>
            </a:r>
            <a:r>
              <a:rPr b="0" lang="en-US" sz="2000" spc="-1" strike="noStrike" baseline="-25000">
                <a:solidFill>
                  <a:srgbClr val="000000"/>
                </a:solidFill>
                <a:latin typeface="Arial"/>
                <a:ea typeface="Roboto"/>
              </a:rPr>
              <a:t>su</a:t>
            </a:r>
            <a:r>
              <a:rPr b="0" lang="en-US" sz="2000" spc="-1" strike="noStrike">
                <a:solidFill>
                  <a:srgbClr val="000000"/>
                </a:solidFill>
                <a:latin typeface="Arial"/>
                <a:ea typeface="Roboto"/>
              </a:rPr>
              <a:t> = price of the service requested by user u</a:t>
            </a:r>
            <a:endParaRPr b="0" lang="en-US" sz="2000" spc="-1" strike="noStrike">
              <a:latin typeface="Arial"/>
            </a:endParaRPr>
          </a:p>
          <a:p>
            <a:pPr>
              <a:lnSpc>
                <a:spcPct val="100000"/>
              </a:lnSpc>
            </a:pPr>
            <a:r>
              <a:rPr b="0" lang="en-US" sz="2000" spc="-1" strike="noStrike">
                <a:solidFill>
                  <a:srgbClr val="000000"/>
                </a:solidFill>
                <a:latin typeface="Arial"/>
                <a:ea typeface="Roboto"/>
              </a:rPr>
              <a:t>Variables</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x</a:t>
            </a:r>
            <a:r>
              <a:rPr b="0" lang="en-US" sz="2000" spc="-1" strike="noStrike" baseline="-25000">
                <a:solidFill>
                  <a:srgbClr val="000000"/>
                </a:solidFill>
                <a:latin typeface="Arial"/>
                <a:ea typeface="Roboto"/>
              </a:rPr>
              <a:t>nu</a:t>
            </a:r>
            <a:r>
              <a:rPr b="0" lang="en-US" sz="2000" spc="-1" strike="noStrike">
                <a:solidFill>
                  <a:srgbClr val="000000"/>
                </a:solidFill>
                <a:latin typeface="Arial"/>
                <a:ea typeface="Roboto"/>
              </a:rPr>
              <a:t> : binary variable. 1 if the request of user u is served at node n, 0 otherwise.</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y</a:t>
            </a:r>
            <a:r>
              <a:rPr b="0" lang="en-US" sz="2000" spc="-1" strike="noStrike" baseline="-25000">
                <a:solidFill>
                  <a:srgbClr val="000000"/>
                </a:solidFill>
                <a:latin typeface="Arial"/>
                <a:ea typeface="Roboto"/>
              </a:rPr>
              <a:t>n’u</a:t>
            </a:r>
            <a:r>
              <a:rPr b="0" lang="en-US" sz="2000" spc="-1" strike="noStrike">
                <a:solidFill>
                  <a:srgbClr val="000000"/>
                </a:solidFill>
                <a:latin typeface="Arial"/>
                <a:ea typeface="Roboto"/>
              </a:rPr>
              <a:t> : binary variable. 1 if the user u access the network through node n’ where n’ ∈ N</a:t>
            </a:r>
            <a:r>
              <a:rPr b="0" lang="en-US" sz="2000" spc="-1" strike="noStrike" baseline="-25000">
                <a:solidFill>
                  <a:srgbClr val="000000"/>
                </a:solidFill>
                <a:latin typeface="Arial"/>
                <a:ea typeface="Roboto"/>
              </a:rPr>
              <a:t>u</a:t>
            </a:r>
            <a:r>
              <a:rPr b="0" lang="en-US" sz="2000" spc="-1" strike="noStrike">
                <a:solidFill>
                  <a:srgbClr val="000000"/>
                </a:solidFill>
                <a:latin typeface="Arial"/>
                <a:ea typeface="Roboto"/>
              </a:rPr>
              <a:t> , 0 otherwise</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u</a:t>
            </a:r>
            <a:r>
              <a:rPr b="0" lang="en-US" sz="2000" spc="-1" strike="noStrike" baseline="-25000">
                <a:solidFill>
                  <a:srgbClr val="000000"/>
                </a:solidFill>
                <a:latin typeface="Arial"/>
                <a:ea typeface="Roboto"/>
              </a:rPr>
              <a:t>ue</a:t>
            </a:r>
            <a:r>
              <a:rPr b="0" lang="en-US" sz="2000" spc="-1" strike="noStrike">
                <a:solidFill>
                  <a:srgbClr val="000000"/>
                </a:solidFill>
                <a:latin typeface="Arial"/>
                <a:ea typeface="Roboto"/>
              </a:rPr>
              <a:t> : binary variable. 1 if the link e is used while serving the user u, 0 otherwise. (can be changed to volume if we want to allow flow splitting.)</a:t>
            </a:r>
            <a:endParaRPr b="0" lang="en-US" sz="2000" spc="-1" strike="noStrike">
              <a:latin typeface="Arial"/>
            </a:endParaRPr>
          </a:p>
        </p:txBody>
      </p:sp>
    </p:spTree>
  </p:cSld>
  <p:timing>
    <p:tnLst>
      <p:par>
        <p:cTn id="40" dur="indefinite" restart="never" nodeType="tmRoot">
          <p:childTnLst>
            <p:seq>
              <p:cTn id="41"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8737560" y="6356520"/>
            <a:ext cx="2844360" cy="365760"/>
          </a:xfrm>
          <a:prstGeom prst="rect">
            <a:avLst/>
          </a:prstGeom>
          <a:noFill/>
          <a:ln>
            <a:noFill/>
          </a:ln>
        </p:spPr>
        <p:txBody>
          <a:bodyPr anchor="ctr"/>
          <a:p>
            <a:pPr algn="r">
              <a:lnSpc>
                <a:spcPct val="100000"/>
              </a:lnSpc>
            </a:pPr>
            <a:fld id="{90DBD489-038C-44BD-97CC-A6B1CBC8AA47}" type="slidenum">
              <a:rPr b="0" lang="en-US" sz="1600" spc="-1" strike="noStrike">
                <a:solidFill>
                  <a:srgbClr val="898989"/>
                </a:solidFill>
                <a:latin typeface="Arial"/>
                <a:ea typeface="Arial"/>
              </a:rPr>
              <a:t>1</a:t>
            </a:fld>
            <a:endParaRPr b="0" lang="en-US" sz="1600" spc="-1" strike="noStrike">
              <a:latin typeface="Times New Roman"/>
            </a:endParaRPr>
          </a:p>
        </p:txBody>
      </p:sp>
      <p:sp>
        <p:nvSpPr>
          <p:cNvPr id="228" name="CustomShape 2"/>
          <p:cNvSpPr/>
          <p:nvPr/>
        </p:nvSpPr>
        <p:spPr>
          <a:xfrm>
            <a:off x="2885400" y="-139680"/>
            <a:ext cx="3522240" cy="969840"/>
          </a:xfrm>
          <a:prstGeom prst="rect">
            <a:avLst/>
          </a:prstGeom>
          <a:noFill/>
          <a:ln>
            <a:noFill/>
          </a:ln>
        </p:spPr>
        <p:style>
          <a:lnRef idx="0"/>
          <a:fillRef idx="0"/>
          <a:effectRef idx="0"/>
          <a:fontRef idx="minor"/>
        </p:style>
        <p:txBody>
          <a:bodyPr lIns="122040" rIns="122040" tIns="122040" bIns="122040" anchor="b"/>
          <a:p>
            <a:pPr>
              <a:lnSpc>
                <a:spcPct val="100000"/>
              </a:lnSpc>
            </a:pPr>
            <a:r>
              <a:rPr b="0" lang="en-US" sz="2800" spc="-1" strike="noStrike" u="sng">
                <a:solidFill>
                  <a:srgbClr val="ffffff"/>
                </a:solidFill>
                <a:uFillTx/>
                <a:latin typeface="Arial"/>
                <a:ea typeface="Arial"/>
              </a:rPr>
              <a:t>Formulation</a:t>
            </a:r>
            <a:endParaRPr b="0" lang="en-US" sz="2800" spc="-1" strike="noStrike">
              <a:latin typeface="Arial"/>
            </a:endParaRPr>
          </a:p>
        </p:txBody>
      </p:sp>
      <p:sp>
        <p:nvSpPr>
          <p:cNvPr id="229" name="CustomShape 3"/>
          <p:cNvSpPr/>
          <p:nvPr/>
        </p:nvSpPr>
        <p:spPr>
          <a:xfrm>
            <a:off x="5736600" y="0"/>
            <a:ext cx="6454800" cy="6857640"/>
          </a:xfrm>
          <a:prstGeom prst="rect">
            <a:avLst/>
          </a:prstGeom>
          <a:solidFill>
            <a:srgbClr val="ffffff"/>
          </a:solidFill>
          <a:ln>
            <a:noFill/>
          </a:ln>
        </p:spPr>
        <p:style>
          <a:lnRef idx="0"/>
          <a:fillRef idx="0"/>
          <a:effectRef idx="0"/>
          <a:fontRef idx="minor"/>
        </p:style>
        <p:txBody>
          <a:bodyPr lIns="122040" rIns="122040" tIns="122040" bIns="122040"/>
          <a:p>
            <a:pPr>
              <a:lnSpc>
                <a:spcPct val="100000"/>
              </a:lnSpc>
            </a:pPr>
            <a:r>
              <a:rPr b="0" lang="en-US" sz="2000" spc="-1" strike="noStrike">
                <a:solidFill>
                  <a:srgbClr val="000000"/>
                </a:solidFill>
                <a:latin typeface="Arial"/>
                <a:ea typeface="Roboto"/>
              </a:rPr>
              <a:t>Indices : </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u = {1,..,U}   : Users</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n = {1,..,N, </a:t>
            </a:r>
            <a:r>
              <a:rPr b="0" lang="en-US" sz="2000" spc="-1" strike="noStrike">
                <a:solidFill>
                  <a:srgbClr val="000000"/>
                </a:solidFill>
                <a:latin typeface="Arial"/>
                <a:ea typeface="Lobster"/>
              </a:rPr>
              <a:t>l</a:t>
            </a:r>
            <a:r>
              <a:rPr b="0" lang="en-US" sz="2000" spc="-1" strike="noStrike">
                <a:solidFill>
                  <a:srgbClr val="000000"/>
                </a:solidFill>
                <a:latin typeface="Arial"/>
                <a:ea typeface="Roboto"/>
              </a:rPr>
              <a:t> } : Nodes, where l is the centralized cloud</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e = {1,...,E} : links between nodes, directed</a:t>
            </a:r>
            <a:endParaRPr b="0" lang="en-US" sz="2000" spc="-1" strike="noStrike">
              <a:latin typeface="Arial"/>
            </a:endParaRPr>
          </a:p>
          <a:p>
            <a:pPr>
              <a:lnSpc>
                <a:spcPct val="100000"/>
              </a:lnSpc>
            </a:pPr>
            <a:r>
              <a:rPr b="0" lang="en-US" sz="2000" spc="-1" strike="noStrike">
                <a:solidFill>
                  <a:srgbClr val="000000"/>
                </a:solidFill>
                <a:latin typeface="Arial"/>
                <a:ea typeface="Roboto"/>
              </a:rPr>
              <a:t>Constants</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c</a:t>
            </a:r>
            <a:r>
              <a:rPr b="0" lang="en-US" sz="2000" spc="-1" strike="noStrike" baseline="-25000">
                <a:solidFill>
                  <a:srgbClr val="000000"/>
                </a:solidFill>
                <a:latin typeface="Arial"/>
                <a:ea typeface="Roboto"/>
              </a:rPr>
              <a:t>e</a:t>
            </a:r>
            <a:r>
              <a:rPr b="0" lang="en-US" sz="2000" spc="-1" strike="noStrike">
                <a:solidFill>
                  <a:srgbClr val="000000"/>
                </a:solidFill>
                <a:latin typeface="Arial"/>
                <a:ea typeface="Roboto"/>
              </a:rPr>
              <a:t> : Capacity of link w</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l</a:t>
            </a:r>
            <a:r>
              <a:rPr b="0" lang="en-US" sz="2000" spc="-1" strike="noStrike" baseline="-25000">
                <a:solidFill>
                  <a:srgbClr val="000000"/>
                </a:solidFill>
                <a:latin typeface="Arial"/>
                <a:ea typeface="Roboto"/>
              </a:rPr>
              <a:t>e</a:t>
            </a:r>
            <a:r>
              <a:rPr b="0" lang="en-US" sz="2000" spc="-1" strike="noStrike">
                <a:solidFill>
                  <a:srgbClr val="000000"/>
                </a:solidFill>
                <a:latin typeface="Arial"/>
                <a:ea typeface="Roboto"/>
              </a:rPr>
              <a:t> : latency introduced at link e, can be formulated as a function of load in future. 1/(c</a:t>
            </a:r>
            <a:r>
              <a:rPr b="0" lang="en-US" sz="2000" spc="-1" strike="noStrike" baseline="-25000">
                <a:solidFill>
                  <a:srgbClr val="000000"/>
                </a:solidFill>
                <a:latin typeface="Arial"/>
                <a:ea typeface="Roboto"/>
              </a:rPr>
              <a:t>e</a:t>
            </a:r>
            <a:r>
              <a:rPr b="0" lang="en-US" sz="2000" spc="-1" strike="noStrike">
                <a:solidFill>
                  <a:srgbClr val="000000"/>
                </a:solidFill>
                <a:latin typeface="Arial"/>
                <a:ea typeface="Roboto"/>
              </a:rPr>
              <a:t> - y</a:t>
            </a:r>
            <a:r>
              <a:rPr b="0" lang="en-US" sz="2000" spc="-1" strike="noStrike" baseline="-25000">
                <a:solidFill>
                  <a:srgbClr val="000000"/>
                </a:solidFill>
                <a:latin typeface="Arial"/>
                <a:ea typeface="Roboto"/>
              </a:rPr>
              <a:t>e</a:t>
            </a:r>
            <a:r>
              <a:rPr b="0" lang="en-US" sz="2000" spc="-1" strike="noStrike">
                <a:solidFill>
                  <a:srgbClr val="000000"/>
                </a:solidFill>
                <a:latin typeface="Arial"/>
                <a:ea typeface="Roboto"/>
              </a:rPr>
              <a:t>)</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a</a:t>
            </a:r>
            <a:r>
              <a:rPr b="0" lang="en-US" sz="2000" spc="-1" strike="noStrike" baseline="-25000">
                <a:solidFill>
                  <a:srgbClr val="000000"/>
                </a:solidFill>
                <a:latin typeface="Arial"/>
                <a:ea typeface="Roboto"/>
              </a:rPr>
              <a:t>ev</a:t>
            </a:r>
            <a:r>
              <a:rPr b="0" lang="en-US" sz="2000" spc="-1" strike="noStrike">
                <a:solidFill>
                  <a:srgbClr val="000000"/>
                </a:solidFill>
                <a:latin typeface="Arial"/>
                <a:ea typeface="Roboto"/>
              </a:rPr>
              <a:t> = 1 if link e originates at node v; 0, otherwise</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b</a:t>
            </a:r>
            <a:r>
              <a:rPr b="0" lang="en-US" sz="2000" spc="-1" strike="noStrike" baseline="-25000">
                <a:solidFill>
                  <a:srgbClr val="000000"/>
                </a:solidFill>
                <a:latin typeface="Arial"/>
                <a:ea typeface="Roboto"/>
              </a:rPr>
              <a:t>ev</a:t>
            </a:r>
            <a:r>
              <a:rPr b="0" lang="en-US" sz="2000" spc="-1" strike="noStrike">
                <a:solidFill>
                  <a:srgbClr val="000000"/>
                </a:solidFill>
                <a:latin typeface="Arial"/>
                <a:ea typeface="Roboto"/>
              </a:rPr>
              <a:t> = 1 if link e terminates at node v; 0, otherwise</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W</a:t>
            </a:r>
            <a:r>
              <a:rPr b="0" lang="en-US" sz="2000" spc="-1" strike="noStrike" baseline="-25000">
                <a:solidFill>
                  <a:srgbClr val="000000"/>
                </a:solidFill>
                <a:latin typeface="Arial"/>
                <a:ea typeface="Roboto"/>
              </a:rPr>
              <a:t>su</a:t>
            </a:r>
            <a:r>
              <a:rPr b="0" lang="en-US" sz="2000" spc="-1" strike="noStrike">
                <a:solidFill>
                  <a:srgbClr val="000000"/>
                </a:solidFill>
                <a:latin typeface="Arial"/>
                <a:ea typeface="Roboto"/>
              </a:rPr>
              <a:t> = price of the service requested by user u</a:t>
            </a:r>
            <a:endParaRPr b="0" lang="en-US" sz="2000" spc="-1" strike="noStrike">
              <a:latin typeface="Arial"/>
            </a:endParaRPr>
          </a:p>
          <a:p>
            <a:pPr>
              <a:lnSpc>
                <a:spcPct val="100000"/>
              </a:lnSpc>
            </a:pPr>
            <a:r>
              <a:rPr b="0" lang="en-US" sz="2000" spc="-1" strike="noStrike">
                <a:solidFill>
                  <a:srgbClr val="000000"/>
                </a:solidFill>
                <a:latin typeface="Arial"/>
                <a:ea typeface="Roboto"/>
              </a:rPr>
              <a:t>Variables</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x</a:t>
            </a:r>
            <a:r>
              <a:rPr b="0" lang="en-US" sz="2000" spc="-1" strike="noStrike" baseline="-25000">
                <a:solidFill>
                  <a:srgbClr val="000000"/>
                </a:solidFill>
                <a:latin typeface="Arial"/>
                <a:ea typeface="Roboto"/>
              </a:rPr>
              <a:t>nu</a:t>
            </a:r>
            <a:r>
              <a:rPr b="0" lang="en-US" sz="2000" spc="-1" strike="noStrike">
                <a:solidFill>
                  <a:srgbClr val="000000"/>
                </a:solidFill>
                <a:latin typeface="Arial"/>
                <a:ea typeface="Roboto"/>
              </a:rPr>
              <a:t> : binary variable. 1 if the request of user u is served at node n, 0 otherwise.</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y</a:t>
            </a:r>
            <a:r>
              <a:rPr b="0" lang="en-US" sz="2000" spc="-1" strike="noStrike" baseline="-25000">
                <a:solidFill>
                  <a:srgbClr val="000000"/>
                </a:solidFill>
                <a:latin typeface="Arial"/>
                <a:ea typeface="Roboto"/>
              </a:rPr>
              <a:t>n’u</a:t>
            </a:r>
            <a:r>
              <a:rPr b="0" lang="en-US" sz="2000" spc="-1" strike="noStrike">
                <a:solidFill>
                  <a:srgbClr val="000000"/>
                </a:solidFill>
                <a:latin typeface="Arial"/>
                <a:ea typeface="Roboto"/>
              </a:rPr>
              <a:t> : binary variable. 1 if the user u access the network through node n’ where n’ ∈ N</a:t>
            </a:r>
            <a:r>
              <a:rPr b="0" lang="en-US" sz="2000" spc="-1" strike="noStrike" baseline="-25000">
                <a:solidFill>
                  <a:srgbClr val="000000"/>
                </a:solidFill>
                <a:latin typeface="Arial"/>
                <a:ea typeface="Roboto"/>
              </a:rPr>
              <a:t>u</a:t>
            </a:r>
            <a:r>
              <a:rPr b="0" lang="en-US" sz="2000" spc="-1" strike="noStrike">
                <a:solidFill>
                  <a:srgbClr val="000000"/>
                </a:solidFill>
                <a:latin typeface="Arial"/>
                <a:ea typeface="Roboto"/>
              </a:rPr>
              <a:t> , 0 otherwise</a:t>
            </a:r>
            <a:endParaRPr b="0" lang="en-US" sz="2000" spc="-1" strike="noStrike">
              <a:latin typeface="Arial"/>
            </a:endParaRPr>
          </a:p>
          <a:p>
            <a:pPr marL="609480" indent="-423000">
              <a:lnSpc>
                <a:spcPct val="100000"/>
              </a:lnSpc>
              <a:buClr>
                <a:srgbClr val="000000"/>
              </a:buClr>
              <a:buFont typeface="Roboto"/>
              <a:buChar char="●"/>
            </a:pPr>
            <a:r>
              <a:rPr b="0" lang="en-US" sz="2000" spc="-1" strike="noStrike">
                <a:solidFill>
                  <a:srgbClr val="000000"/>
                </a:solidFill>
                <a:latin typeface="Arial"/>
                <a:ea typeface="Roboto"/>
              </a:rPr>
              <a:t>u</a:t>
            </a:r>
            <a:r>
              <a:rPr b="0" lang="en-US" sz="2000" spc="-1" strike="noStrike" baseline="-25000">
                <a:solidFill>
                  <a:srgbClr val="000000"/>
                </a:solidFill>
                <a:latin typeface="Arial"/>
                <a:ea typeface="Roboto"/>
              </a:rPr>
              <a:t>ue</a:t>
            </a:r>
            <a:r>
              <a:rPr b="0" lang="en-US" sz="2000" spc="-1" strike="noStrike">
                <a:solidFill>
                  <a:srgbClr val="000000"/>
                </a:solidFill>
                <a:latin typeface="Arial"/>
                <a:ea typeface="Roboto"/>
              </a:rPr>
              <a:t> : binary variable. 1 if the link e is used while serving the user u, 0 otherwise. (can be changed to volume if we want to allow flow splitting.)</a:t>
            </a:r>
            <a:endParaRPr b="0" lang="en-US" sz="2000" spc="-1" strike="noStrike">
              <a:latin typeface="Arial"/>
            </a:endParaRPr>
          </a:p>
        </p:txBody>
      </p:sp>
      <p:sp>
        <p:nvSpPr>
          <p:cNvPr id="230" name="CustomShape 4"/>
          <p:cNvSpPr/>
          <p:nvPr/>
        </p:nvSpPr>
        <p:spPr>
          <a:xfrm>
            <a:off x="0" y="962280"/>
            <a:ext cx="5529960" cy="4181040"/>
          </a:xfrm>
          <a:prstGeom prst="rect">
            <a:avLst/>
          </a:prstGeom>
          <a:solidFill>
            <a:srgbClr val="ffffff"/>
          </a:solidFill>
          <a:ln>
            <a:noFill/>
          </a:ln>
        </p:spPr>
        <p:style>
          <a:lnRef idx="0"/>
          <a:fillRef idx="0"/>
          <a:effectRef idx="0"/>
          <a:fontRef idx="minor"/>
        </p:style>
        <p:txBody>
          <a:bodyPr tIns="91440" bIns="91440"/>
          <a:p>
            <a:pPr>
              <a:lnSpc>
                <a:spcPct val="100000"/>
              </a:lnSpc>
            </a:pPr>
            <a:r>
              <a:rPr b="0" lang="en-US" sz="2400" spc="-1" strike="noStrike" u="sng">
                <a:solidFill>
                  <a:srgbClr val="000000"/>
                </a:solidFill>
                <a:uFillTx/>
                <a:latin typeface="Roboto"/>
                <a:ea typeface="Roboto"/>
              </a:rPr>
              <a:t>Objective Function</a:t>
            </a:r>
            <a:endParaRPr b="0" lang="en-US" sz="2400" spc="-1" strike="noStrike">
              <a:latin typeface="Arial"/>
            </a:endParaRPr>
          </a:p>
          <a:p>
            <a:pPr>
              <a:lnSpc>
                <a:spcPct val="100000"/>
              </a:lnSpc>
            </a:pPr>
            <a:r>
              <a:rPr b="0" lang="en-US" sz="1800" spc="-1" strike="noStrike">
                <a:solidFill>
                  <a:srgbClr val="000000"/>
                </a:solidFill>
                <a:latin typeface="Roboto"/>
                <a:ea typeface="Roboto"/>
              </a:rPr>
              <a:t>Two possible design choices</a:t>
            </a:r>
            <a:endParaRPr b="0" lang="en-US" sz="1800" spc="-1" strike="noStrike">
              <a:latin typeface="Arial"/>
            </a:endParaRPr>
          </a:p>
          <a:p>
            <a:pPr marL="457200" indent="-342720">
              <a:lnSpc>
                <a:spcPct val="100000"/>
              </a:lnSpc>
              <a:buClr>
                <a:srgbClr val="000000"/>
              </a:buClr>
              <a:buFont typeface="Roboto"/>
              <a:buAutoNum type="arabicPeriod"/>
            </a:pPr>
            <a:r>
              <a:rPr b="0" lang="en-US" sz="1800" spc="-1" strike="noStrike">
                <a:solidFill>
                  <a:srgbClr val="000000"/>
                </a:solidFill>
                <a:latin typeface="Roboto"/>
                <a:ea typeface="Roboto"/>
              </a:rPr>
              <a:t>Minimize the network operation &amp; installation cost for given user-service paris.</a:t>
            </a:r>
            <a:endParaRPr b="0" lang="en-US" sz="1800" spc="-1" strike="noStrike">
              <a:latin typeface="Arial"/>
            </a:endParaRPr>
          </a:p>
          <a:p>
            <a:pPr marL="457200" indent="-342720">
              <a:lnSpc>
                <a:spcPct val="100000"/>
              </a:lnSpc>
              <a:buClr>
                <a:srgbClr val="000000"/>
              </a:buClr>
              <a:buFont typeface="Roboto"/>
              <a:buAutoNum type="arabicPeriod"/>
            </a:pPr>
            <a:r>
              <a:rPr b="0" lang="en-US" sz="1800" spc="-1" strike="noStrike">
                <a:solidFill>
                  <a:srgbClr val="000000"/>
                </a:solidFill>
                <a:latin typeface="Roboto"/>
                <a:ea typeface="Roboto"/>
              </a:rPr>
              <a:t>Maximize the number of served user-service paris for a given network configuration. </a:t>
            </a:r>
            <a:endParaRPr b="0" lang="en-US" sz="1800" spc="-1" strike="noStrike">
              <a:latin typeface="Arial"/>
            </a:endParaRPr>
          </a:p>
          <a:p>
            <a:pPr marL="914400">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231" name="CustomShape 5"/>
          <p:cNvSpPr/>
          <p:nvPr/>
        </p:nvSpPr>
        <p:spPr>
          <a:xfrm>
            <a:off x="119520" y="5060520"/>
            <a:ext cx="5410800" cy="1765080"/>
          </a:xfrm>
          <a:prstGeom prst="rect">
            <a:avLst/>
          </a:prstGeom>
          <a:solidFill>
            <a:srgbClr val="ffffff"/>
          </a:solidFill>
          <a:ln>
            <a:noFill/>
          </a:ln>
        </p:spPr>
        <p:style>
          <a:lnRef idx="0"/>
          <a:fillRef idx="0"/>
          <a:effectRef idx="0"/>
          <a:fontRef idx="minor"/>
        </p:style>
        <p:txBody>
          <a:bodyPr tIns="91440" bIns="91440"/>
          <a:p>
            <a:pPr>
              <a:lnSpc>
                <a:spcPct val="100000"/>
              </a:lnSpc>
            </a:pPr>
            <a:r>
              <a:rPr b="0" lang="en-US" sz="1800" spc="-1" strike="noStrike">
                <a:solidFill>
                  <a:srgbClr val="000000"/>
                </a:solidFill>
                <a:latin typeface="Roboto"/>
                <a:ea typeface="Roboto"/>
              </a:rPr>
              <a:t>Generate the largest possible revenue from a centralized cloud server and a MEC network topology pair.</a:t>
            </a:r>
            <a:endParaRPr b="0" lang="en-US" sz="1800" spc="-1" strike="noStrike">
              <a:latin typeface="Arial"/>
            </a:endParaRPr>
          </a:p>
        </p:txBody>
      </p:sp>
      <p:pic>
        <p:nvPicPr>
          <p:cNvPr id="232" name="Resim 1" descr=""/>
          <p:cNvPicPr/>
          <p:nvPr/>
        </p:nvPicPr>
        <p:blipFill>
          <a:blip r:embed="rId1"/>
          <a:stretch/>
        </p:blipFill>
        <p:spPr>
          <a:xfrm>
            <a:off x="119520" y="3377880"/>
            <a:ext cx="5410800" cy="1110240"/>
          </a:xfrm>
          <a:prstGeom prst="rect">
            <a:avLst/>
          </a:prstGeom>
          <a:ln>
            <a:noFill/>
          </a:ln>
        </p:spPr>
      </p:pic>
    </p:spTree>
  </p:cSld>
  <p:timing>
    <p:tnLst>
      <p:par>
        <p:cTn id="42" dur="indefinite" restart="never" nodeType="tmRoot">
          <p:childTnLst>
            <p:seq>
              <p:cTn id="43"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2083</TotalTime>
  <Application>LibreOffice/6.0.7.3$Linux_X86_64 LibreOffice_project/00m0$Build-3</Application>
  <Words>3146</Words>
  <Paragraphs>354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2020-04-27T20:04:04Z</dcterms:created>
  <dc:creator>李 晨</dc:creator>
  <dc:description/>
  <dc:language>en-US</dc:language>
  <cp:lastModifiedBy/>
  <dcterms:modified xsi:type="dcterms:W3CDTF">2020-05-19T12:40:56Z</dcterms:modified>
  <cp:revision>74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23</vt:i4>
  </property>
</Properties>
</file>