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handoutMasterIdLst>
    <p:handoutMasterId r:id="rId40"/>
  </p:handoutMasterIdLst>
  <p:sldIdLst>
    <p:sldId id="256" r:id="rId2"/>
    <p:sldId id="257" r:id="rId3"/>
    <p:sldId id="331" r:id="rId4"/>
    <p:sldId id="347" r:id="rId5"/>
    <p:sldId id="332" r:id="rId6"/>
    <p:sldId id="333" r:id="rId7"/>
    <p:sldId id="334" r:id="rId8"/>
    <p:sldId id="335" r:id="rId9"/>
    <p:sldId id="336" r:id="rId10"/>
    <p:sldId id="337" r:id="rId11"/>
    <p:sldId id="338" r:id="rId12"/>
    <p:sldId id="339" r:id="rId13"/>
    <p:sldId id="340" r:id="rId14"/>
    <p:sldId id="342" r:id="rId15"/>
    <p:sldId id="343" r:id="rId16"/>
    <p:sldId id="344" r:id="rId17"/>
    <p:sldId id="345" r:id="rId18"/>
    <p:sldId id="346" r:id="rId19"/>
    <p:sldId id="348" r:id="rId20"/>
    <p:sldId id="350" r:id="rId21"/>
    <p:sldId id="349" r:id="rId22"/>
    <p:sldId id="359" r:id="rId23"/>
    <p:sldId id="351" r:id="rId24"/>
    <p:sldId id="352" r:id="rId25"/>
    <p:sldId id="353" r:id="rId26"/>
    <p:sldId id="354" r:id="rId27"/>
    <p:sldId id="361" r:id="rId28"/>
    <p:sldId id="355" r:id="rId29"/>
    <p:sldId id="357" r:id="rId30"/>
    <p:sldId id="358" r:id="rId31"/>
    <p:sldId id="362" r:id="rId32"/>
    <p:sldId id="363" r:id="rId33"/>
    <p:sldId id="364" r:id="rId34"/>
    <p:sldId id="330" r:id="rId35"/>
    <p:sldId id="365" r:id="rId36"/>
    <p:sldId id="366" r:id="rId37"/>
    <p:sldId id="271" r:id="rId38"/>
  </p:sldIdLst>
  <p:sldSz cx="9144000" cy="6858000" type="screen4x3"/>
  <p:notesSz cx="6858000" cy="9144000"/>
  <p:embeddedFontLst>
    <p:embeddedFont>
      <p:font typeface="黑体" pitchFamily="2" charset="-122"/>
      <p:regular r:id="rId41"/>
    </p:embeddedFont>
    <p:embeddedFont>
      <p:font typeface="微软雅黑" pitchFamily="34" charset="-122"/>
      <p:regular r:id="rId42"/>
      <p:bold r:id="rId43"/>
    </p:embeddedFont>
    <p:embeddedFont>
      <p:font typeface="Wingdings 2" pitchFamily="18" charset="2"/>
      <p:regular r:id="rId44"/>
    </p:embeddedFont>
    <p:embeddedFont>
      <p:font typeface="Calibri" pitchFamily="34" charset="0"/>
      <p:regular r:id="rId45"/>
      <p:bold r:id="rId46"/>
      <p:italic r:id="rId47"/>
      <p:boldItalic r:id="rId48"/>
    </p:embeddedFont>
    <p:embeddedFont>
      <p:font typeface="Verdana" pitchFamily="34" charset="0"/>
      <p:regular r:id="rId49"/>
      <p:bold r:id="rId50"/>
      <p:italic r:id="rId51"/>
      <p:boldItalic r:id="rId52"/>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FF"/>
    <a:srgbClr val="BA8136"/>
    <a:srgbClr val="271AD6"/>
    <a:srgbClr val="FF99CC"/>
    <a:srgbClr val="FF33CC"/>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37" autoAdjust="0"/>
    <p:restoredTop sz="95985" autoAdjust="0"/>
  </p:normalViewPr>
  <p:slideViewPr>
    <p:cSldViewPr>
      <p:cViewPr>
        <p:scale>
          <a:sx n="75" d="100"/>
          <a:sy n="75" d="100"/>
        </p:scale>
        <p:origin x="-52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928" y="-102"/>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04979C-DB77-4FD7-BA08-0F7413751276}" type="doc">
      <dgm:prSet loTypeId="urn:microsoft.com/office/officeart/2005/8/layout/list1" loCatId="list" qsTypeId="urn:microsoft.com/office/officeart/2005/8/quickstyle/simple3" qsCatId="simple" csTypeId="urn:microsoft.com/office/officeart/2005/8/colors/colorful4" csCatId="colorful" phldr="1"/>
      <dgm:spPr/>
      <dgm:t>
        <a:bodyPr/>
        <a:lstStyle/>
        <a:p>
          <a:endParaRPr lang="zh-CN" altLang="en-US"/>
        </a:p>
      </dgm:t>
    </dgm:pt>
    <dgm:pt modelId="{8C7CC9F5-B27A-4150-93F4-9B1657F586B2}">
      <dgm:prSet custT="1"/>
      <dgm:spPr>
        <a:scene3d>
          <a:camera prst="orthographicFront"/>
          <a:lightRig rig="flat" dir="t"/>
        </a:scene3d>
        <a:sp3d prstMaterial="dkEdge">
          <a:bevelT w="69850" h="31750"/>
        </a:sp3d>
      </dgm:spPr>
      <dgm:t>
        <a:bodyPr/>
        <a:lstStyle/>
        <a:p>
          <a:pPr algn="ctr" rtl="0"/>
          <a:r>
            <a:rPr lang="en-US" sz="1600" dirty="0" smtClean="0">
              <a:solidFill>
                <a:srgbClr val="0000FF"/>
              </a:solidFill>
              <a:effectLst/>
              <a:latin typeface="+mn-ea"/>
              <a:ea typeface="+mn-ea"/>
            </a:rPr>
            <a:t>Firefox</a:t>
          </a:r>
          <a:r>
            <a:rPr lang="zh-CN" altLang="en-US" sz="1600" dirty="0" smtClean="0">
              <a:solidFill>
                <a:srgbClr val="0000FF"/>
              </a:solidFill>
              <a:effectLst/>
              <a:latin typeface="+mn-ea"/>
              <a:ea typeface="+mn-ea"/>
            </a:rPr>
            <a:t>扩展快速入门</a:t>
          </a:r>
          <a:endParaRPr lang="en-US" sz="1600" dirty="0">
            <a:solidFill>
              <a:srgbClr val="0000FF"/>
            </a:solidFill>
            <a:effectLst/>
            <a:latin typeface="+mn-ea"/>
            <a:ea typeface="+mn-ea"/>
          </a:endParaRPr>
        </a:p>
      </dgm:t>
    </dgm:pt>
    <dgm:pt modelId="{0AD4DF94-A75F-4733-9EAB-AAD21267C5E0}" type="parTrans" cxnId="{53352B6C-39B2-4DC0-80FB-0D23481C133C}">
      <dgm:prSet/>
      <dgm:spPr/>
      <dgm:t>
        <a:bodyPr/>
        <a:lstStyle/>
        <a:p>
          <a:pPr algn="ctr"/>
          <a:endParaRPr lang="zh-CN" altLang="en-US" sz="1400">
            <a:effectLst/>
            <a:latin typeface="+mn-ea"/>
            <a:ea typeface="+mn-ea"/>
          </a:endParaRPr>
        </a:p>
      </dgm:t>
    </dgm:pt>
    <dgm:pt modelId="{6D8779A6-65AE-465F-B0CD-A8C1A530A471}" type="sibTrans" cxnId="{53352B6C-39B2-4DC0-80FB-0D23481C133C}">
      <dgm:prSet/>
      <dgm:spPr/>
      <dgm:t>
        <a:bodyPr/>
        <a:lstStyle/>
        <a:p>
          <a:pPr algn="ctr"/>
          <a:endParaRPr lang="zh-CN" altLang="en-US" sz="1400">
            <a:effectLst/>
            <a:latin typeface="+mn-ea"/>
            <a:ea typeface="+mn-ea"/>
          </a:endParaRPr>
        </a:p>
      </dgm:t>
    </dgm:pt>
    <dgm:pt modelId="{50E44195-162D-468F-8964-DA4472FB3221}">
      <dgm:prSet custT="1"/>
      <dgm:spPr>
        <a:scene3d>
          <a:camera prst="orthographicFront"/>
          <a:lightRig rig="flat" dir="t"/>
        </a:scene3d>
        <a:sp3d prstMaterial="dkEdge">
          <a:bevelT w="69850" h="31750"/>
        </a:sp3d>
      </dgm:spPr>
      <dgm:t>
        <a:bodyPr/>
        <a:lstStyle/>
        <a:p>
          <a:pPr algn="ctr" rtl="0"/>
          <a:r>
            <a:rPr lang="zh-CN" altLang="en-US" sz="1600" dirty="0" smtClean="0">
              <a:solidFill>
                <a:srgbClr val="0000FF"/>
              </a:solidFill>
              <a:effectLst/>
              <a:latin typeface="+mn-ea"/>
              <a:ea typeface="+mn-ea"/>
            </a:rPr>
            <a:t>实例</a:t>
          </a:r>
          <a:r>
            <a:rPr lang="en-US" altLang="zh-CN" sz="1600" dirty="0" smtClean="0">
              <a:solidFill>
                <a:srgbClr val="0000FF"/>
              </a:solidFill>
              <a:effectLst/>
              <a:latin typeface="+mn-ea"/>
              <a:ea typeface="+mn-ea"/>
            </a:rPr>
            <a:t>1</a:t>
          </a:r>
          <a:r>
            <a:rPr lang="zh-CN" altLang="en-US" sz="1600" dirty="0" smtClean="0">
              <a:solidFill>
                <a:srgbClr val="0000FF"/>
              </a:solidFill>
              <a:effectLst/>
              <a:latin typeface="+mn-ea"/>
              <a:ea typeface="+mn-ea"/>
            </a:rPr>
            <a:t>：简单的</a:t>
          </a:r>
          <a:r>
            <a:rPr lang="en-US" altLang="zh-CN" sz="1600" dirty="0" err="1" smtClean="0">
              <a:solidFill>
                <a:srgbClr val="0000FF"/>
              </a:solidFill>
              <a:effectLst/>
              <a:latin typeface="+mn-ea"/>
              <a:ea typeface="+mn-ea"/>
            </a:rPr>
            <a:t>HelloWorld</a:t>
          </a:r>
          <a:endParaRPr lang="en-US" sz="1600" dirty="0">
            <a:solidFill>
              <a:srgbClr val="0000FF"/>
            </a:solidFill>
            <a:effectLst/>
            <a:latin typeface="+mn-ea"/>
            <a:ea typeface="+mn-ea"/>
          </a:endParaRPr>
        </a:p>
      </dgm:t>
    </dgm:pt>
    <dgm:pt modelId="{01C376C1-B806-49B6-9EDD-F96ACBBAAE6E}" type="parTrans" cxnId="{AB9844B4-F143-4AB9-B02B-3FF1DF3B109E}">
      <dgm:prSet/>
      <dgm:spPr/>
      <dgm:t>
        <a:bodyPr/>
        <a:lstStyle/>
        <a:p>
          <a:pPr algn="ctr"/>
          <a:endParaRPr lang="zh-CN" altLang="en-US" sz="1400">
            <a:effectLst/>
            <a:latin typeface="+mn-ea"/>
            <a:ea typeface="+mn-ea"/>
          </a:endParaRPr>
        </a:p>
      </dgm:t>
    </dgm:pt>
    <dgm:pt modelId="{6CD6DA8F-5317-4FDC-8478-83E8D03D5970}" type="sibTrans" cxnId="{AB9844B4-F143-4AB9-B02B-3FF1DF3B109E}">
      <dgm:prSet/>
      <dgm:spPr/>
      <dgm:t>
        <a:bodyPr/>
        <a:lstStyle/>
        <a:p>
          <a:pPr algn="ctr"/>
          <a:endParaRPr lang="zh-CN" altLang="en-US" sz="1400">
            <a:effectLst/>
            <a:latin typeface="+mn-ea"/>
            <a:ea typeface="+mn-ea"/>
          </a:endParaRPr>
        </a:p>
      </dgm:t>
    </dgm:pt>
    <dgm:pt modelId="{346CEA80-BBF9-4BF3-BF3C-DB0831C0D345}">
      <dgm:prSet custT="1"/>
      <dgm:spPr>
        <a:scene3d>
          <a:camera prst="orthographicFront"/>
          <a:lightRig rig="flat" dir="t"/>
        </a:scene3d>
        <a:sp3d prstMaterial="dkEdge">
          <a:bevelT w="69850" h="31750"/>
        </a:sp3d>
      </dgm:spPr>
      <dgm:t>
        <a:bodyPr/>
        <a:lstStyle/>
        <a:p>
          <a:pPr algn="ctr" rtl="0"/>
          <a:r>
            <a:rPr lang="zh-CN" altLang="en-US" sz="1600" dirty="0" smtClean="0">
              <a:solidFill>
                <a:srgbClr val="0000FF"/>
              </a:solidFill>
              <a:effectLst/>
              <a:latin typeface="+mn-ea"/>
              <a:ea typeface="+mn-ea"/>
            </a:rPr>
            <a:t>实例</a:t>
          </a:r>
          <a:r>
            <a:rPr lang="en-US" altLang="zh-CN" sz="1600" dirty="0" smtClean="0">
              <a:solidFill>
                <a:srgbClr val="0000FF"/>
              </a:solidFill>
              <a:effectLst/>
              <a:latin typeface="+mn-ea"/>
              <a:ea typeface="+mn-ea"/>
            </a:rPr>
            <a:t>2:</a:t>
          </a:r>
          <a:r>
            <a:rPr lang="zh-CN" altLang="en-US" sz="1600" dirty="0" smtClean="0">
              <a:solidFill>
                <a:srgbClr val="0000FF"/>
              </a:solidFill>
              <a:effectLst/>
              <a:latin typeface="+mn-ea"/>
              <a:ea typeface="+mn-ea"/>
            </a:rPr>
            <a:t>图片批量下载</a:t>
          </a:r>
          <a:endParaRPr lang="en-US" sz="1600" dirty="0">
            <a:solidFill>
              <a:srgbClr val="0000FF"/>
            </a:solidFill>
            <a:effectLst/>
            <a:latin typeface="+mn-ea"/>
            <a:ea typeface="+mn-ea"/>
          </a:endParaRPr>
        </a:p>
      </dgm:t>
    </dgm:pt>
    <dgm:pt modelId="{3D8871F4-AA1F-4F12-BF10-17691CFBF6A2}" type="parTrans" cxnId="{7F7ADB84-BBF5-46AD-A743-42C62ECFA641}">
      <dgm:prSet/>
      <dgm:spPr/>
      <dgm:t>
        <a:bodyPr/>
        <a:lstStyle/>
        <a:p>
          <a:pPr algn="ctr"/>
          <a:endParaRPr lang="zh-CN" altLang="en-US" sz="1400">
            <a:effectLst/>
            <a:latin typeface="+mn-ea"/>
            <a:ea typeface="+mn-ea"/>
          </a:endParaRPr>
        </a:p>
      </dgm:t>
    </dgm:pt>
    <dgm:pt modelId="{F0410AA4-E390-4F35-A654-15A437A2AA97}" type="sibTrans" cxnId="{7F7ADB84-BBF5-46AD-A743-42C62ECFA641}">
      <dgm:prSet/>
      <dgm:spPr/>
      <dgm:t>
        <a:bodyPr/>
        <a:lstStyle/>
        <a:p>
          <a:pPr algn="ctr"/>
          <a:endParaRPr lang="zh-CN" altLang="en-US" sz="1400">
            <a:effectLst/>
            <a:latin typeface="+mn-ea"/>
            <a:ea typeface="+mn-ea"/>
          </a:endParaRPr>
        </a:p>
      </dgm:t>
    </dgm:pt>
    <dgm:pt modelId="{5AB93BCB-5BC5-402C-B486-3EA85F5D8725}">
      <dgm:prSet custT="1"/>
      <dgm:spPr>
        <a:scene3d>
          <a:camera prst="orthographicFront"/>
          <a:lightRig rig="flat" dir="t"/>
        </a:scene3d>
        <a:sp3d prstMaterial="dkEdge">
          <a:bevelT w="69850" h="31750"/>
        </a:sp3d>
      </dgm:spPr>
      <dgm:t>
        <a:bodyPr/>
        <a:lstStyle/>
        <a:p>
          <a:pPr algn="ctr" rtl="0"/>
          <a:r>
            <a:rPr lang="zh-CN" altLang="en-US" sz="1600" dirty="0" smtClean="0">
              <a:solidFill>
                <a:srgbClr val="0000FF"/>
              </a:solidFill>
              <a:effectLst/>
              <a:latin typeface="+mn-ea"/>
              <a:ea typeface="+mn-ea"/>
            </a:rPr>
            <a:t>实例</a:t>
          </a:r>
          <a:r>
            <a:rPr lang="en-US" altLang="zh-CN" sz="1600" dirty="0" smtClean="0">
              <a:solidFill>
                <a:srgbClr val="0000FF"/>
              </a:solidFill>
              <a:effectLst/>
              <a:latin typeface="+mn-ea"/>
              <a:ea typeface="+mn-ea"/>
            </a:rPr>
            <a:t>3</a:t>
          </a:r>
          <a:r>
            <a:rPr lang="zh-CN" altLang="en-US" sz="1600" dirty="0" smtClean="0">
              <a:solidFill>
                <a:srgbClr val="0000FF"/>
              </a:solidFill>
              <a:effectLst/>
              <a:latin typeface="+mn-ea"/>
              <a:ea typeface="+mn-ea"/>
            </a:rPr>
            <a:t>：迅雷下载扩展</a:t>
          </a:r>
          <a:endParaRPr lang="en-US" sz="1600" dirty="0">
            <a:solidFill>
              <a:srgbClr val="0000FF"/>
            </a:solidFill>
            <a:effectLst/>
            <a:latin typeface="+mn-ea"/>
            <a:ea typeface="+mn-ea"/>
          </a:endParaRPr>
        </a:p>
      </dgm:t>
    </dgm:pt>
    <dgm:pt modelId="{DCC1B9BD-AAE2-44BA-833C-36BC481196D9}" type="parTrans" cxnId="{19DFCC0F-CE6B-4490-B7D8-56104910993B}">
      <dgm:prSet/>
      <dgm:spPr/>
      <dgm:t>
        <a:bodyPr/>
        <a:lstStyle/>
        <a:p>
          <a:pPr algn="ctr"/>
          <a:endParaRPr lang="zh-CN" altLang="en-US" sz="1400">
            <a:effectLst/>
            <a:latin typeface="+mn-ea"/>
            <a:ea typeface="+mn-ea"/>
          </a:endParaRPr>
        </a:p>
      </dgm:t>
    </dgm:pt>
    <dgm:pt modelId="{FD609B3A-EB67-4B6B-A011-22943B595EAC}" type="sibTrans" cxnId="{19DFCC0F-CE6B-4490-B7D8-56104910993B}">
      <dgm:prSet/>
      <dgm:spPr/>
      <dgm:t>
        <a:bodyPr/>
        <a:lstStyle/>
        <a:p>
          <a:pPr algn="ctr"/>
          <a:endParaRPr lang="zh-CN" altLang="en-US" sz="1400">
            <a:effectLst/>
            <a:latin typeface="+mn-ea"/>
            <a:ea typeface="+mn-ea"/>
          </a:endParaRPr>
        </a:p>
      </dgm:t>
    </dgm:pt>
    <dgm:pt modelId="{FBE0DA3D-1C3C-48FC-A9F9-0808E2D4F91A}">
      <dgm:prSet custT="1"/>
      <dgm:spPr>
        <a:gradFill rotWithShape="0">
          <a:gsLst>
            <a:gs pos="0">
              <a:schemeClr val="accent5">
                <a:lumMod val="60000"/>
                <a:lumOff val="40000"/>
              </a:schemeClr>
            </a:gs>
            <a:gs pos="25000">
              <a:schemeClr val="accent5">
                <a:lumMod val="40000"/>
                <a:lumOff val="60000"/>
              </a:schemeClr>
            </a:gs>
            <a:gs pos="100000">
              <a:schemeClr val="accent5">
                <a:lumMod val="20000"/>
                <a:lumOff val="80000"/>
              </a:schemeClr>
            </a:gs>
          </a:gsLst>
        </a:gradFill>
        <a:scene3d>
          <a:camera prst="orthographicFront"/>
          <a:lightRig rig="flat" dir="t"/>
        </a:scene3d>
        <a:sp3d prstMaterial="dkEdge">
          <a:bevelT w="69850" h="31750"/>
        </a:sp3d>
      </dgm:spPr>
      <dgm:t>
        <a:bodyPr/>
        <a:lstStyle/>
        <a:p>
          <a:pPr algn="ctr" rtl="0"/>
          <a:r>
            <a:rPr lang="en-US" altLang="zh-CN" sz="1600" dirty="0" smtClean="0">
              <a:solidFill>
                <a:srgbClr val="0000FF"/>
              </a:solidFill>
              <a:effectLst/>
              <a:latin typeface="+mn-ea"/>
              <a:ea typeface="+mn-ea"/>
            </a:rPr>
            <a:t>Chrome</a:t>
          </a:r>
          <a:r>
            <a:rPr lang="zh-CN" altLang="en-US" sz="1600" dirty="0" smtClean="0">
              <a:solidFill>
                <a:srgbClr val="0000FF"/>
              </a:solidFill>
              <a:effectLst/>
              <a:latin typeface="+mn-ea"/>
              <a:ea typeface="+mn-ea"/>
            </a:rPr>
            <a:t>扩展快速入门</a:t>
          </a:r>
          <a:endParaRPr lang="zh-CN" altLang="en-US" sz="1600" dirty="0">
            <a:solidFill>
              <a:srgbClr val="0000FF"/>
            </a:solidFill>
            <a:effectLst/>
            <a:latin typeface="+mn-ea"/>
            <a:ea typeface="+mn-ea"/>
          </a:endParaRPr>
        </a:p>
      </dgm:t>
    </dgm:pt>
    <dgm:pt modelId="{828B3AC4-2BBA-4573-87A3-2191A1C74B2A}" type="parTrans" cxnId="{B7356004-B10B-45B4-88C3-70CD2B551A66}">
      <dgm:prSet/>
      <dgm:spPr/>
      <dgm:t>
        <a:bodyPr/>
        <a:lstStyle/>
        <a:p>
          <a:pPr algn="ctr"/>
          <a:endParaRPr lang="zh-CN" altLang="en-US" sz="1400">
            <a:effectLst/>
            <a:latin typeface="+mn-ea"/>
            <a:ea typeface="+mn-ea"/>
          </a:endParaRPr>
        </a:p>
      </dgm:t>
    </dgm:pt>
    <dgm:pt modelId="{490F46C6-6E37-46EC-971D-9B9D6690D78E}" type="sibTrans" cxnId="{B7356004-B10B-45B4-88C3-70CD2B551A66}">
      <dgm:prSet/>
      <dgm:spPr/>
      <dgm:t>
        <a:bodyPr/>
        <a:lstStyle/>
        <a:p>
          <a:pPr algn="ctr"/>
          <a:endParaRPr lang="zh-CN" altLang="en-US" sz="1400">
            <a:effectLst/>
            <a:latin typeface="+mn-ea"/>
            <a:ea typeface="+mn-ea"/>
          </a:endParaRPr>
        </a:p>
      </dgm:t>
    </dgm:pt>
    <dgm:pt modelId="{95929333-9B3D-44F6-B2AA-05FF66C41A69}">
      <dgm:prSet custT="1"/>
      <dgm:spPr>
        <a:gradFill rotWithShape="0">
          <a:gsLst>
            <a:gs pos="0">
              <a:schemeClr val="accent5">
                <a:lumMod val="60000"/>
                <a:lumOff val="40000"/>
              </a:schemeClr>
            </a:gs>
            <a:gs pos="25000">
              <a:schemeClr val="accent5">
                <a:lumMod val="40000"/>
                <a:lumOff val="60000"/>
              </a:schemeClr>
            </a:gs>
            <a:gs pos="100000">
              <a:schemeClr val="accent5">
                <a:lumMod val="20000"/>
                <a:lumOff val="80000"/>
              </a:schemeClr>
            </a:gs>
          </a:gsLst>
        </a:gradFill>
        <a:scene3d>
          <a:camera prst="orthographicFront"/>
          <a:lightRig rig="flat" dir="t"/>
        </a:scene3d>
        <a:sp3d prstMaterial="dkEdge">
          <a:bevelT w="69850" h="31750"/>
        </a:sp3d>
      </dgm:spPr>
      <dgm:t>
        <a:bodyPr/>
        <a:lstStyle/>
        <a:p>
          <a:pPr algn="ctr" rtl="0"/>
          <a:r>
            <a:rPr lang="zh-CN" altLang="en-US" sz="1600" dirty="0" smtClean="0">
              <a:solidFill>
                <a:srgbClr val="0000FF"/>
              </a:solidFill>
              <a:effectLst/>
              <a:latin typeface="+mn-ea"/>
              <a:ea typeface="+mn-ea"/>
            </a:rPr>
            <a:t>实例</a:t>
          </a:r>
          <a:r>
            <a:rPr lang="en-US" altLang="zh-CN" sz="1600" dirty="0" smtClean="0">
              <a:solidFill>
                <a:srgbClr val="0000FF"/>
              </a:solidFill>
              <a:effectLst/>
              <a:latin typeface="+mn-ea"/>
              <a:ea typeface="+mn-ea"/>
            </a:rPr>
            <a:t>4</a:t>
          </a:r>
          <a:r>
            <a:rPr lang="zh-CN" altLang="en-US" sz="1600" dirty="0" smtClean="0">
              <a:solidFill>
                <a:srgbClr val="0000FF"/>
              </a:solidFill>
              <a:effectLst/>
              <a:latin typeface="+mn-ea"/>
              <a:ea typeface="+mn-ea"/>
            </a:rPr>
            <a:t>：</a:t>
          </a:r>
          <a:r>
            <a:rPr lang="en-US" altLang="zh-CN" sz="1600" dirty="0" smtClean="0">
              <a:solidFill>
                <a:srgbClr val="0000FF"/>
              </a:solidFill>
              <a:effectLst/>
              <a:latin typeface="+mn-ea"/>
              <a:ea typeface="+mn-ea"/>
            </a:rPr>
            <a:t>Hello World</a:t>
          </a:r>
          <a:endParaRPr lang="zh-CN" altLang="en-US" sz="1600" dirty="0">
            <a:solidFill>
              <a:srgbClr val="0000FF"/>
            </a:solidFill>
            <a:effectLst/>
            <a:latin typeface="+mn-ea"/>
            <a:ea typeface="+mn-ea"/>
          </a:endParaRPr>
        </a:p>
      </dgm:t>
    </dgm:pt>
    <dgm:pt modelId="{101A44D3-39E7-4B96-82CE-AF6E01401856}" type="parTrans" cxnId="{E1F81643-497D-4986-AC3A-B404142CB947}">
      <dgm:prSet/>
      <dgm:spPr/>
      <dgm:t>
        <a:bodyPr/>
        <a:lstStyle/>
        <a:p>
          <a:endParaRPr lang="zh-CN" altLang="en-US"/>
        </a:p>
      </dgm:t>
    </dgm:pt>
    <dgm:pt modelId="{CE9AFBFD-95F9-477F-8B5C-32F0A41D3A70}" type="sibTrans" cxnId="{E1F81643-497D-4986-AC3A-B404142CB947}">
      <dgm:prSet/>
      <dgm:spPr/>
      <dgm:t>
        <a:bodyPr/>
        <a:lstStyle/>
        <a:p>
          <a:endParaRPr lang="zh-CN" altLang="en-US"/>
        </a:p>
      </dgm:t>
    </dgm:pt>
    <dgm:pt modelId="{DB60B625-CF7E-464B-9169-EDD3AD106D32}">
      <dgm:prSet custT="1"/>
      <dgm:spPr>
        <a:gradFill rotWithShape="0">
          <a:gsLst>
            <a:gs pos="0">
              <a:schemeClr val="accent5">
                <a:lumMod val="60000"/>
                <a:lumOff val="40000"/>
              </a:schemeClr>
            </a:gs>
            <a:gs pos="25000">
              <a:schemeClr val="accent5">
                <a:lumMod val="40000"/>
                <a:lumOff val="60000"/>
              </a:schemeClr>
            </a:gs>
            <a:gs pos="100000">
              <a:schemeClr val="accent5">
                <a:lumMod val="20000"/>
                <a:lumOff val="80000"/>
              </a:schemeClr>
            </a:gs>
          </a:gsLst>
        </a:gradFill>
        <a:scene3d>
          <a:camera prst="orthographicFront"/>
          <a:lightRig rig="flat" dir="t"/>
        </a:scene3d>
        <a:sp3d prstMaterial="dkEdge">
          <a:bevelT w="69850" h="31750"/>
        </a:sp3d>
      </dgm:spPr>
      <dgm:t>
        <a:bodyPr/>
        <a:lstStyle/>
        <a:p>
          <a:pPr algn="ctr" rtl="0"/>
          <a:r>
            <a:rPr lang="zh-CN" altLang="en-US" sz="1600" dirty="0" smtClean="0">
              <a:solidFill>
                <a:srgbClr val="0000FF"/>
              </a:solidFill>
              <a:effectLst/>
              <a:latin typeface="+mn-ea"/>
              <a:ea typeface="+mn-ea"/>
            </a:rPr>
            <a:t>扩展性：</a:t>
          </a:r>
          <a:r>
            <a:rPr lang="en-US" altLang="zh-CN" sz="1600" dirty="0" smtClean="0">
              <a:solidFill>
                <a:srgbClr val="0000FF"/>
              </a:solidFill>
              <a:effectLst/>
              <a:latin typeface="+mn-ea"/>
              <a:ea typeface="+mn-ea"/>
            </a:rPr>
            <a:t>Firefox </a:t>
          </a:r>
          <a:r>
            <a:rPr lang="en-US" altLang="zh-CN" sz="1600" b="1" i="1" dirty="0" err="1" smtClean="0">
              <a:solidFill>
                <a:srgbClr val="FF0000"/>
              </a:solidFill>
              <a:effectLst/>
              <a:latin typeface="+mn-ea"/>
              <a:ea typeface="+mn-ea"/>
            </a:rPr>
            <a:t>vs</a:t>
          </a:r>
          <a:r>
            <a:rPr lang="en-US" altLang="zh-CN" sz="1600" dirty="0" smtClean="0">
              <a:solidFill>
                <a:srgbClr val="0000FF"/>
              </a:solidFill>
              <a:effectLst/>
              <a:latin typeface="+mn-ea"/>
              <a:ea typeface="+mn-ea"/>
            </a:rPr>
            <a:t> Chrome</a:t>
          </a:r>
          <a:endParaRPr lang="zh-CN" altLang="en-US" sz="1600" dirty="0">
            <a:solidFill>
              <a:srgbClr val="0000FF"/>
            </a:solidFill>
            <a:effectLst/>
            <a:latin typeface="+mn-ea"/>
            <a:ea typeface="+mn-ea"/>
          </a:endParaRPr>
        </a:p>
      </dgm:t>
    </dgm:pt>
    <dgm:pt modelId="{37BE0F7D-9DB7-49EB-87FD-65587C50090F}" type="parTrans" cxnId="{D67F939F-EDF4-46D8-BEC5-4F5A2AFD5A38}">
      <dgm:prSet/>
      <dgm:spPr/>
      <dgm:t>
        <a:bodyPr/>
        <a:lstStyle/>
        <a:p>
          <a:endParaRPr lang="zh-CN" altLang="en-US"/>
        </a:p>
      </dgm:t>
    </dgm:pt>
    <dgm:pt modelId="{1A1B700A-F2AB-4BE1-AC34-8C940F604EC1}" type="sibTrans" cxnId="{D67F939F-EDF4-46D8-BEC5-4F5A2AFD5A38}">
      <dgm:prSet/>
      <dgm:spPr/>
      <dgm:t>
        <a:bodyPr/>
        <a:lstStyle/>
        <a:p>
          <a:endParaRPr lang="zh-CN" altLang="en-US"/>
        </a:p>
      </dgm:t>
    </dgm:pt>
    <dgm:pt modelId="{65189500-1B31-434B-8697-660977D9A6BE}">
      <dgm:prSet custT="1"/>
      <dgm:spPr>
        <a:scene3d>
          <a:camera prst="orthographicFront"/>
          <a:lightRig rig="flat" dir="t"/>
        </a:scene3d>
        <a:sp3d prstMaterial="dkEdge">
          <a:bevelT w="69850" h="31750"/>
        </a:sp3d>
      </dgm:spPr>
      <dgm:t>
        <a:bodyPr/>
        <a:lstStyle/>
        <a:p>
          <a:pPr algn="ctr" rtl="0"/>
          <a:r>
            <a:rPr lang="en-US" sz="1600" dirty="0" smtClean="0">
              <a:solidFill>
                <a:srgbClr val="0000FF"/>
              </a:solidFill>
              <a:effectLst/>
              <a:latin typeface="+mn-ea"/>
              <a:ea typeface="+mn-ea"/>
            </a:rPr>
            <a:t>XPCOM—</a:t>
          </a:r>
          <a:r>
            <a:rPr lang="zh-CN" altLang="en-US" sz="1600" dirty="0" smtClean="0">
              <a:solidFill>
                <a:srgbClr val="0000FF"/>
              </a:solidFill>
              <a:effectLst/>
              <a:latin typeface="+mn-ea"/>
              <a:ea typeface="+mn-ea"/>
            </a:rPr>
            <a:t>跨平台的</a:t>
          </a:r>
          <a:r>
            <a:rPr lang="en-US" altLang="zh-CN" sz="1600" dirty="0" smtClean="0">
              <a:solidFill>
                <a:srgbClr val="0000FF"/>
              </a:solidFill>
              <a:effectLst/>
              <a:latin typeface="+mn-ea"/>
              <a:ea typeface="+mn-ea"/>
            </a:rPr>
            <a:t>COM</a:t>
          </a:r>
          <a:r>
            <a:rPr lang="zh-CN" altLang="en-US" sz="1600" dirty="0" smtClean="0">
              <a:solidFill>
                <a:srgbClr val="0000FF"/>
              </a:solidFill>
              <a:effectLst/>
              <a:latin typeface="+mn-ea"/>
              <a:ea typeface="+mn-ea"/>
            </a:rPr>
            <a:t>技术</a:t>
          </a:r>
          <a:endParaRPr lang="en-US" sz="1600" dirty="0">
            <a:solidFill>
              <a:srgbClr val="0000FF"/>
            </a:solidFill>
            <a:effectLst/>
            <a:latin typeface="+mn-ea"/>
            <a:ea typeface="+mn-ea"/>
          </a:endParaRPr>
        </a:p>
      </dgm:t>
    </dgm:pt>
    <dgm:pt modelId="{D324F902-E261-4CB1-834D-7AC6D8B1DF14}" type="parTrans" cxnId="{1E9C7F6D-6BA1-4F73-8598-DD1AE47FD0C2}">
      <dgm:prSet/>
      <dgm:spPr/>
      <dgm:t>
        <a:bodyPr/>
        <a:lstStyle/>
        <a:p>
          <a:endParaRPr lang="zh-CN" altLang="en-US"/>
        </a:p>
      </dgm:t>
    </dgm:pt>
    <dgm:pt modelId="{E7CEDF02-A4B5-4ED2-81FD-8CB8D3CBB2A0}" type="sibTrans" cxnId="{1E9C7F6D-6BA1-4F73-8598-DD1AE47FD0C2}">
      <dgm:prSet/>
      <dgm:spPr/>
      <dgm:t>
        <a:bodyPr/>
        <a:lstStyle/>
        <a:p>
          <a:endParaRPr lang="zh-CN" altLang="en-US"/>
        </a:p>
      </dgm:t>
    </dgm:pt>
    <dgm:pt modelId="{29F5A8AE-5BF3-439E-819D-A50D399A3A51}">
      <dgm:prSet custT="1"/>
      <dgm:spPr>
        <a:gradFill rotWithShape="0">
          <a:gsLst>
            <a:gs pos="0">
              <a:schemeClr val="accent5">
                <a:lumMod val="60000"/>
                <a:lumOff val="40000"/>
              </a:schemeClr>
            </a:gs>
            <a:gs pos="25000">
              <a:schemeClr val="accent5">
                <a:lumMod val="40000"/>
                <a:lumOff val="60000"/>
              </a:schemeClr>
            </a:gs>
            <a:gs pos="100000">
              <a:schemeClr val="accent5">
                <a:lumMod val="20000"/>
                <a:lumOff val="80000"/>
              </a:schemeClr>
            </a:gs>
          </a:gsLst>
        </a:gradFill>
        <a:scene3d>
          <a:camera prst="orthographicFront"/>
          <a:lightRig rig="flat" dir="t"/>
        </a:scene3d>
        <a:sp3d prstMaterial="dkEdge">
          <a:bevelT w="69850" h="31750"/>
        </a:sp3d>
      </dgm:spPr>
      <dgm:t>
        <a:bodyPr/>
        <a:lstStyle/>
        <a:p>
          <a:pPr algn="ctr" rtl="0"/>
          <a:r>
            <a:rPr lang="zh-CN" altLang="en-US" sz="1600" dirty="0" smtClean="0">
              <a:solidFill>
                <a:srgbClr val="0000FF"/>
              </a:solidFill>
              <a:effectLst/>
              <a:latin typeface="+mn-ea"/>
              <a:ea typeface="+mn-ea"/>
            </a:rPr>
            <a:t>实例</a:t>
          </a:r>
          <a:r>
            <a:rPr lang="en-US" altLang="zh-CN" sz="1600" dirty="0" smtClean="0">
              <a:solidFill>
                <a:srgbClr val="0000FF"/>
              </a:solidFill>
              <a:effectLst/>
              <a:latin typeface="+mn-ea"/>
              <a:ea typeface="+mn-ea"/>
            </a:rPr>
            <a:t>5: Email this page</a:t>
          </a:r>
          <a:endParaRPr lang="zh-CN" altLang="en-US" sz="1600" dirty="0">
            <a:solidFill>
              <a:srgbClr val="0000FF"/>
            </a:solidFill>
            <a:effectLst/>
            <a:latin typeface="+mn-ea"/>
            <a:ea typeface="+mn-ea"/>
          </a:endParaRPr>
        </a:p>
      </dgm:t>
    </dgm:pt>
    <dgm:pt modelId="{791100C4-BCD3-418C-9FE0-B62777438226}" type="parTrans" cxnId="{0289B8AC-7B2D-47C3-8AE1-A5CF21730937}">
      <dgm:prSet/>
      <dgm:spPr/>
    </dgm:pt>
    <dgm:pt modelId="{C25E68A0-A777-499D-B7EC-3D9335EE98C9}" type="sibTrans" cxnId="{0289B8AC-7B2D-47C3-8AE1-A5CF21730937}">
      <dgm:prSet/>
      <dgm:spPr/>
    </dgm:pt>
    <dgm:pt modelId="{07F2C031-9A20-4448-9F05-36B96D7DA87A}" type="pres">
      <dgm:prSet presAssocID="{2C04979C-DB77-4FD7-BA08-0F7413751276}" presName="linear" presStyleCnt="0">
        <dgm:presLayoutVars>
          <dgm:dir/>
          <dgm:animLvl val="lvl"/>
          <dgm:resizeHandles val="exact"/>
        </dgm:presLayoutVars>
      </dgm:prSet>
      <dgm:spPr/>
      <dgm:t>
        <a:bodyPr/>
        <a:lstStyle/>
        <a:p>
          <a:endParaRPr lang="zh-CN" altLang="en-US"/>
        </a:p>
      </dgm:t>
    </dgm:pt>
    <dgm:pt modelId="{FCF8060A-ABF5-4AF7-A0A6-B91119F62282}" type="pres">
      <dgm:prSet presAssocID="{8C7CC9F5-B27A-4150-93F4-9B1657F586B2}" presName="parentLin" presStyleCnt="0"/>
      <dgm:spPr/>
      <dgm:t>
        <a:bodyPr/>
        <a:lstStyle/>
        <a:p>
          <a:endParaRPr lang="zh-CN" altLang="en-US"/>
        </a:p>
      </dgm:t>
    </dgm:pt>
    <dgm:pt modelId="{F51DD8F6-86CF-4ADC-B1C3-AAA00E8FD125}" type="pres">
      <dgm:prSet presAssocID="{8C7CC9F5-B27A-4150-93F4-9B1657F586B2}" presName="parentLeftMargin" presStyleLbl="node1" presStyleIdx="0" presStyleCnt="9"/>
      <dgm:spPr/>
      <dgm:t>
        <a:bodyPr/>
        <a:lstStyle/>
        <a:p>
          <a:endParaRPr lang="zh-CN" altLang="en-US"/>
        </a:p>
      </dgm:t>
    </dgm:pt>
    <dgm:pt modelId="{AD791126-12CF-4D93-BDB8-695710DDD31D}" type="pres">
      <dgm:prSet presAssocID="{8C7CC9F5-B27A-4150-93F4-9B1657F586B2}" presName="parentText" presStyleLbl="node1" presStyleIdx="0" presStyleCnt="9" custScaleX="142857" custScaleY="196317" custLinFactX="4832" custLinFactNeighborX="100000" custLinFactNeighborY="40906">
        <dgm:presLayoutVars>
          <dgm:chMax val="0"/>
          <dgm:bulletEnabled val="1"/>
        </dgm:presLayoutVars>
      </dgm:prSet>
      <dgm:spPr/>
      <dgm:t>
        <a:bodyPr/>
        <a:lstStyle/>
        <a:p>
          <a:endParaRPr lang="zh-CN" altLang="en-US"/>
        </a:p>
      </dgm:t>
    </dgm:pt>
    <dgm:pt modelId="{2BDE47EC-D95B-4FBA-A3FE-B00A1DF17006}" type="pres">
      <dgm:prSet presAssocID="{8C7CC9F5-B27A-4150-93F4-9B1657F586B2}" presName="negativeSpace" presStyleCnt="0"/>
      <dgm:spPr/>
      <dgm:t>
        <a:bodyPr/>
        <a:lstStyle/>
        <a:p>
          <a:endParaRPr lang="zh-CN" altLang="en-US"/>
        </a:p>
      </dgm:t>
    </dgm:pt>
    <dgm:pt modelId="{3618D244-0239-4477-81A4-A12EED94F7A3}" type="pres">
      <dgm:prSet presAssocID="{8C7CC9F5-B27A-4150-93F4-9B1657F586B2}" presName="childText" presStyleLbl="conFgAcc1" presStyleIdx="0" presStyleCnt="9">
        <dgm:presLayoutVars>
          <dgm:bulletEnabled val="1"/>
        </dgm:presLayoutVars>
      </dgm:prSet>
      <dgm:spPr>
        <a:noFill/>
      </dgm:spPr>
      <dgm:t>
        <a:bodyPr/>
        <a:lstStyle/>
        <a:p>
          <a:endParaRPr lang="zh-CN" altLang="en-US"/>
        </a:p>
      </dgm:t>
    </dgm:pt>
    <dgm:pt modelId="{460C3D36-D49D-43CB-BE5C-B610FCAB1270}" type="pres">
      <dgm:prSet presAssocID="{6D8779A6-65AE-465F-B0CD-A8C1A530A471}" presName="spaceBetweenRectangles" presStyleCnt="0"/>
      <dgm:spPr/>
      <dgm:t>
        <a:bodyPr/>
        <a:lstStyle/>
        <a:p>
          <a:endParaRPr lang="zh-CN" altLang="en-US"/>
        </a:p>
      </dgm:t>
    </dgm:pt>
    <dgm:pt modelId="{2F542BF0-309B-4002-BCE1-06DECBC82FE4}" type="pres">
      <dgm:prSet presAssocID="{50E44195-162D-468F-8964-DA4472FB3221}" presName="parentLin" presStyleCnt="0"/>
      <dgm:spPr/>
      <dgm:t>
        <a:bodyPr/>
        <a:lstStyle/>
        <a:p>
          <a:endParaRPr lang="zh-CN" altLang="en-US"/>
        </a:p>
      </dgm:t>
    </dgm:pt>
    <dgm:pt modelId="{8EC446A7-868E-4B58-8E65-9D59EA3F7399}" type="pres">
      <dgm:prSet presAssocID="{50E44195-162D-468F-8964-DA4472FB3221}" presName="parentLeftMargin" presStyleLbl="node1" presStyleIdx="0" presStyleCnt="9"/>
      <dgm:spPr/>
      <dgm:t>
        <a:bodyPr/>
        <a:lstStyle/>
        <a:p>
          <a:endParaRPr lang="zh-CN" altLang="en-US"/>
        </a:p>
      </dgm:t>
    </dgm:pt>
    <dgm:pt modelId="{F2B380AA-CB35-4791-BD82-78B47AACC3C6}" type="pres">
      <dgm:prSet presAssocID="{50E44195-162D-468F-8964-DA4472FB3221}" presName="parentText" presStyleLbl="node1" presStyleIdx="1" presStyleCnt="9" custScaleX="137648" custScaleY="197633" custLinFactX="6667" custLinFactNeighborX="100000" custLinFactNeighborY="39703">
        <dgm:presLayoutVars>
          <dgm:chMax val="0"/>
          <dgm:bulletEnabled val="1"/>
        </dgm:presLayoutVars>
      </dgm:prSet>
      <dgm:spPr/>
      <dgm:t>
        <a:bodyPr/>
        <a:lstStyle/>
        <a:p>
          <a:endParaRPr lang="zh-CN" altLang="en-US"/>
        </a:p>
      </dgm:t>
    </dgm:pt>
    <dgm:pt modelId="{EA1998F4-C9B9-4E1E-A4BD-D3054246361C}" type="pres">
      <dgm:prSet presAssocID="{50E44195-162D-468F-8964-DA4472FB3221}" presName="negativeSpace" presStyleCnt="0"/>
      <dgm:spPr/>
      <dgm:t>
        <a:bodyPr/>
        <a:lstStyle/>
        <a:p>
          <a:endParaRPr lang="zh-CN" altLang="en-US"/>
        </a:p>
      </dgm:t>
    </dgm:pt>
    <dgm:pt modelId="{63754B1D-E851-4443-B1DD-FF141D1F8D5B}" type="pres">
      <dgm:prSet presAssocID="{50E44195-162D-468F-8964-DA4472FB3221}" presName="childText" presStyleLbl="conFgAcc1" presStyleIdx="1" presStyleCnt="9" custLinFactNeighborX="1812" custLinFactNeighborY="29552">
        <dgm:presLayoutVars>
          <dgm:bulletEnabled val="1"/>
        </dgm:presLayoutVars>
      </dgm:prSet>
      <dgm:spPr>
        <a:noFill/>
      </dgm:spPr>
      <dgm:t>
        <a:bodyPr/>
        <a:lstStyle/>
        <a:p>
          <a:endParaRPr lang="zh-CN" altLang="en-US"/>
        </a:p>
      </dgm:t>
    </dgm:pt>
    <dgm:pt modelId="{D038F8E9-DC10-4DDB-BB53-E179BE561AF1}" type="pres">
      <dgm:prSet presAssocID="{6CD6DA8F-5317-4FDC-8478-83E8D03D5970}" presName="spaceBetweenRectangles" presStyleCnt="0"/>
      <dgm:spPr/>
      <dgm:t>
        <a:bodyPr/>
        <a:lstStyle/>
        <a:p>
          <a:endParaRPr lang="zh-CN" altLang="en-US"/>
        </a:p>
      </dgm:t>
    </dgm:pt>
    <dgm:pt modelId="{524B53A6-FAF9-486E-B053-38C45B8F4D1D}" type="pres">
      <dgm:prSet presAssocID="{65189500-1B31-434B-8697-660977D9A6BE}" presName="parentLin" presStyleCnt="0"/>
      <dgm:spPr/>
    </dgm:pt>
    <dgm:pt modelId="{692ED242-7FF8-4F39-83C7-15FA60F02606}" type="pres">
      <dgm:prSet presAssocID="{65189500-1B31-434B-8697-660977D9A6BE}" presName="parentLeftMargin" presStyleLbl="node1" presStyleIdx="1" presStyleCnt="9"/>
      <dgm:spPr/>
      <dgm:t>
        <a:bodyPr/>
        <a:lstStyle/>
        <a:p>
          <a:endParaRPr lang="zh-CN" altLang="en-US"/>
        </a:p>
      </dgm:t>
    </dgm:pt>
    <dgm:pt modelId="{B550C116-3F3F-40D4-BC6A-FD88F3C87E6C}" type="pres">
      <dgm:prSet presAssocID="{65189500-1B31-434B-8697-660977D9A6BE}" presName="parentText" presStyleLbl="node1" presStyleIdx="2" presStyleCnt="9" custScaleX="142256" custScaleY="101877" custLinFactX="6667" custLinFactNeighborX="100000" custLinFactNeighborY="37298">
        <dgm:presLayoutVars>
          <dgm:chMax val="0"/>
          <dgm:bulletEnabled val="1"/>
        </dgm:presLayoutVars>
      </dgm:prSet>
      <dgm:spPr/>
      <dgm:t>
        <a:bodyPr/>
        <a:lstStyle/>
        <a:p>
          <a:endParaRPr lang="zh-CN" altLang="en-US"/>
        </a:p>
      </dgm:t>
    </dgm:pt>
    <dgm:pt modelId="{91015D29-666F-4226-96F3-DD4343296148}" type="pres">
      <dgm:prSet presAssocID="{65189500-1B31-434B-8697-660977D9A6BE}" presName="negativeSpace" presStyleCnt="0"/>
      <dgm:spPr/>
    </dgm:pt>
    <dgm:pt modelId="{F31A59FA-B400-4390-9D45-3172F72699F6}" type="pres">
      <dgm:prSet presAssocID="{65189500-1B31-434B-8697-660977D9A6BE}" presName="childText" presStyleLbl="conFgAcc1" presStyleIdx="2" presStyleCnt="9">
        <dgm:presLayoutVars>
          <dgm:bulletEnabled val="1"/>
        </dgm:presLayoutVars>
      </dgm:prSet>
      <dgm:spPr/>
    </dgm:pt>
    <dgm:pt modelId="{524B36A4-D1F6-47D1-A95D-1CBE43C1D581}" type="pres">
      <dgm:prSet presAssocID="{E7CEDF02-A4B5-4ED2-81FD-8CB8D3CBB2A0}" presName="spaceBetweenRectangles" presStyleCnt="0"/>
      <dgm:spPr/>
    </dgm:pt>
    <dgm:pt modelId="{467BB6F8-914A-44D3-B248-F2201C86EA6C}" type="pres">
      <dgm:prSet presAssocID="{346CEA80-BBF9-4BF3-BF3C-DB0831C0D345}" presName="parentLin" presStyleCnt="0"/>
      <dgm:spPr/>
      <dgm:t>
        <a:bodyPr/>
        <a:lstStyle/>
        <a:p>
          <a:endParaRPr lang="zh-CN" altLang="en-US"/>
        </a:p>
      </dgm:t>
    </dgm:pt>
    <dgm:pt modelId="{4ADE1583-ACC1-469E-AD42-E9950DE5FA22}" type="pres">
      <dgm:prSet presAssocID="{346CEA80-BBF9-4BF3-BF3C-DB0831C0D345}" presName="parentLeftMargin" presStyleLbl="node1" presStyleIdx="2" presStyleCnt="9"/>
      <dgm:spPr/>
      <dgm:t>
        <a:bodyPr/>
        <a:lstStyle/>
        <a:p>
          <a:endParaRPr lang="zh-CN" altLang="en-US"/>
        </a:p>
      </dgm:t>
    </dgm:pt>
    <dgm:pt modelId="{F920A596-BED9-45CA-B3CF-C33B603AEBF8}" type="pres">
      <dgm:prSet presAssocID="{346CEA80-BBF9-4BF3-BF3C-DB0831C0D345}" presName="parentText" presStyleLbl="node1" presStyleIdx="3" presStyleCnt="9" custScaleX="138282" custScaleY="184300" custLinFactX="6667" custLinFactNeighborX="100000" custLinFactNeighborY="38501">
        <dgm:presLayoutVars>
          <dgm:chMax val="0"/>
          <dgm:bulletEnabled val="1"/>
        </dgm:presLayoutVars>
      </dgm:prSet>
      <dgm:spPr/>
      <dgm:t>
        <a:bodyPr/>
        <a:lstStyle/>
        <a:p>
          <a:endParaRPr lang="zh-CN" altLang="en-US"/>
        </a:p>
      </dgm:t>
    </dgm:pt>
    <dgm:pt modelId="{77554989-3D27-4178-8465-A9695623B35B}" type="pres">
      <dgm:prSet presAssocID="{346CEA80-BBF9-4BF3-BF3C-DB0831C0D345}" presName="negativeSpace" presStyleCnt="0"/>
      <dgm:spPr/>
      <dgm:t>
        <a:bodyPr/>
        <a:lstStyle/>
        <a:p>
          <a:endParaRPr lang="zh-CN" altLang="en-US"/>
        </a:p>
      </dgm:t>
    </dgm:pt>
    <dgm:pt modelId="{76F9CDB6-069A-4890-A13B-DAF1F6B56678}" type="pres">
      <dgm:prSet presAssocID="{346CEA80-BBF9-4BF3-BF3C-DB0831C0D345}" presName="childText" presStyleLbl="conFgAcc1" presStyleIdx="3" presStyleCnt="9">
        <dgm:presLayoutVars>
          <dgm:bulletEnabled val="1"/>
        </dgm:presLayoutVars>
      </dgm:prSet>
      <dgm:spPr>
        <a:noFill/>
      </dgm:spPr>
      <dgm:t>
        <a:bodyPr/>
        <a:lstStyle/>
        <a:p>
          <a:endParaRPr lang="zh-CN" altLang="en-US"/>
        </a:p>
      </dgm:t>
    </dgm:pt>
    <dgm:pt modelId="{8BEBC263-58FF-40B6-A78B-67E301A12ADD}" type="pres">
      <dgm:prSet presAssocID="{F0410AA4-E390-4F35-A654-15A437A2AA97}" presName="spaceBetweenRectangles" presStyleCnt="0"/>
      <dgm:spPr/>
      <dgm:t>
        <a:bodyPr/>
        <a:lstStyle/>
        <a:p>
          <a:endParaRPr lang="zh-CN" altLang="en-US"/>
        </a:p>
      </dgm:t>
    </dgm:pt>
    <dgm:pt modelId="{53B32E97-15EB-4C52-B928-729C6E036AA3}" type="pres">
      <dgm:prSet presAssocID="{5AB93BCB-5BC5-402C-B486-3EA85F5D8725}" presName="parentLin" presStyleCnt="0"/>
      <dgm:spPr/>
      <dgm:t>
        <a:bodyPr/>
        <a:lstStyle/>
        <a:p>
          <a:endParaRPr lang="zh-CN" altLang="en-US"/>
        </a:p>
      </dgm:t>
    </dgm:pt>
    <dgm:pt modelId="{D9479AEE-E0B9-461B-98A6-43989B02008D}" type="pres">
      <dgm:prSet presAssocID="{5AB93BCB-5BC5-402C-B486-3EA85F5D8725}" presName="parentLeftMargin" presStyleLbl="node1" presStyleIdx="3" presStyleCnt="9"/>
      <dgm:spPr/>
      <dgm:t>
        <a:bodyPr/>
        <a:lstStyle/>
        <a:p>
          <a:endParaRPr lang="zh-CN" altLang="en-US"/>
        </a:p>
      </dgm:t>
    </dgm:pt>
    <dgm:pt modelId="{881FA91B-40D7-4F47-89B4-2C4353DB63E1}" type="pres">
      <dgm:prSet presAssocID="{5AB93BCB-5BC5-402C-B486-3EA85F5D8725}" presName="parentText" presStyleLbl="node1" presStyleIdx="4" presStyleCnt="9" custScaleX="138082" custScaleY="234423" custLinFactX="8501" custLinFactNeighborX="100000" custLinFactNeighborY="46985">
        <dgm:presLayoutVars>
          <dgm:chMax val="0"/>
          <dgm:bulletEnabled val="1"/>
        </dgm:presLayoutVars>
      </dgm:prSet>
      <dgm:spPr/>
      <dgm:t>
        <a:bodyPr/>
        <a:lstStyle/>
        <a:p>
          <a:endParaRPr lang="zh-CN" altLang="en-US"/>
        </a:p>
      </dgm:t>
    </dgm:pt>
    <dgm:pt modelId="{467E9398-54F7-444F-81C0-BBC26486247B}" type="pres">
      <dgm:prSet presAssocID="{5AB93BCB-5BC5-402C-B486-3EA85F5D8725}" presName="negativeSpace" presStyleCnt="0"/>
      <dgm:spPr/>
      <dgm:t>
        <a:bodyPr/>
        <a:lstStyle/>
        <a:p>
          <a:endParaRPr lang="zh-CN" altLang="en-US"/>
        </a:p>
      </dgm:t>
    </dgm:pt>
    <dgm:pt modelId="{DAAC3EEA-92B1-47F4-B964-F0DFC3F3FA60}" type="pres">
      <dgm:prSet presAssocID="{5AB93BCB-5BC5-402C-B486-3EA85F5D8725}" presName="childText" presStyleLbl="conFgAcc1" presStyleIdx="4" presStyleCnt="9">
        <dgm:presLayoutVars>
          <dgm:bulletEnabled val="1"/>
        </dgm:presLayoutVars>
      </dgm:prSet>
      <dgm:spPr>
        <a:noFill/>
      </dgm:spPr>
      <dgm:t>
        <a:bodyPr/>
        <a:lstStyle/>
        <a:p>
          <a:endParaRPr lang="zh-CN" altLang="en-US"/>
        </a:p>
      </dgm:t>
    </dgm:pt>
    <dgm:pt modelId="{F9D2A558-A284-497C-AF18-3B37BE5CBDA7}" type="pres">
      <dgm:prSet presAssocID="{FD609B3A-EB67-4B6B-A011-22943B595EAC}" presName="spaceBetweenRectangles" presStyleCnt="0"/>
      <dgm:spPr/>
      <dgm:t>
        <a:bodyPr/>
        <a:lstStyle/>
        <a:p>
          <a:endParaRPr lang="zh-CN" altLang="en-US"/>
        </a:p>
      </dgm:t>
    </dgm:pt>
    <dgm:pt modelId="{A7F2847C-D2AE-4872-AF08-94C1F5A5D11A}" type="pres">
      <dgm:prSet presAssocID="{FBE0DA3D-1C3C-48FC-A9F9-0808E2D4F91A}" presName="parentLin" presStyleCnt="0"/>
      <dgm:spPr/>
      <dgm:t>
        <a:bodyPr/>
        <a:lstStyle/>
        <a:p>
          <a:endParaRPr lang="zh-CN" altLang="en-US"/>
        </a:p>
      </dgm:t>
    </dgm:pt>
    <dgm:pt modelId="{3F6C00E4-C13A-4DDE-9D36-8BF63D09D0E9}" type="pres">
      <dgm:prSet presAssocID="{FBE0DA3D-1C3C-48FC-A9F9-0808E2D4F91A}" presName="parentLeftMargin" presStyleLbl="node1" presStyleIdx="4" presStyleCnt="9"/>
      <dgm:spPr/>
      <dgm:t>
        <a:bodyPr/>
        <a:lstStyle/>
        <a:p>
          <a:endParaRPr lang="zh-CN" altLang="en-US"/>
        </a:p>
      </dgm:t>
    </dgm:pt>
    <dgm:pt modelId="{2573A069-3B1A-471D-846C-64DD3C9B21F3}" type="pres">
      <dgm:prSet presAssocID="{FBE0DA3D-1C3C-48FC-A9F9-0808E2D4F91A}" presName="parentText" presStyleLbl="node1" presStyleIdx="5" presStyleCnt="9" custScaleX="142857" custScaleY="188238" custLinFactX="8501" custLinFactNeighborX="100000" custLinFactNeighborY="34893">
        <dgm:presLayoutVars>
          <dgm:chMax val="0"/>
          <dgm:bulletEnabled val="1"/>
        </dgm:presLayoutVars>
      </dgm:prSet>
      <dgm:spPr/>
      <dgm:t>
        <a:bodyPr/>
        <a:lstStyle/>
        <a:p>
          <a:endParaRPr lang="zh-CN" altLang="en-US"/>
        </a:p>
      </dgm:t>
    </dgm:pt>
    <dgm:pt modelId="{56E3FBF4-0AF7-4134-B450-AD323B4A7204}" type="pres">
      <dgm:prSet presAssocID="{FBE0DA3D-1C3C-48FC-A9F9-0808E2D4F91A}" presName="negativeSpace" presStyleCnt="0"/>
      <dgm:spPr/>
      <dgm:t>
        <a:bodyPr/>
        <a:lstStyle/>
        <a:p>
          <a:endParaRPr lang="zh-CN" altLang="en-US"/>
        </a:p>
      </dgm:t>
    </dgm:pt>
    <dgm:pt modelId="{4FE74CCD-0A24-416E-9180-2AA0DAF25AFE}" type="pres">
      <dgm:prSet presAssocID="{FBE0DA3D-1C3C-48FC-A9F9-0808E2D4F91A}" presName="childText" presStyleLbl="conFgAcc1" presStyleIdx="5" presStyleCnt="9">
        <dgm:presLayoutVars>
          <dgm:bulletEnabled val="1"/>
        </dgm:presLayoutVars>
      </dgm:prSet>
      <dgm:spPr>
        <a:noFill/>
      </dgm:spPr>
      <dgm:t>
        <a:bodyPr/>
        <a:lstStyle/>
        <a:p>
          <a:endParaRPr lang="zh-CN" altLang="en-US"/>
        </a:p>
      </dgm:t>
    </dgm:pt>
    <dgm:pt modelId="{EB55D079-8396-4FA7-9147-523ACE7395FF}" type="pres">
      <dgm:prSet presAssocID="{490F46C6-6E37-46EC-971D-9B9D6690D78E}" presName="spaceBetweenRectangles" presStyleCnt="0"/>
      <dgm:spPr/>
    </dgm:pt>
    <dgm:pt modelId="{2D14EE98-B4EB-48F3-83DF-83D04E9CE0B7}" type="pres">
      <dgm:prSet presAssocID="{95929333-9B3D-44F6-B2AA-05FF66C41A69}" presName="parentLin" presStyleCnt="0"/>
      <dgm:spPr/>
    </dgm:pt>
    <dgm:pt modelId="{ACAE4FF2-9C72-4C32-9A70-FBB65C2414A8}" type="pres">
      <dgm:prSet presAssocID="{95929333-9B3D-44F6-B2AA-05FF66C41A69}" presName="parentLeftMargin" presStyleLbl="node1" presStyleIdx="5" presStyleCnt="9"/>
      <dgm:spPr/>
      <dgm:t>
        <a:bodyPr/>
        <a:lstStyle/>
        <a:p>
          <a:endParaRPr lang="zh-CN" altLang="en-US"/>
        </a:p>
      </dgm:t>
    </dgm:pt>
    <dgm:pt modelId="{BE8B5989-F185-41A9-A3DB-F72C2473A2A8}" type="pres">
      <dgm:prSet presAssocID="{95929333-9B3D-44F6-B2AA-05FF66C41A69}" presName="parentText" presStyleLbl="node1" presStyleIdx="6" presStyleCnt="9" custScaleX="150191" custScaleY="195131" custLinFactNeighborX="11824" custLinFactNeighborY="34351">
        <dgm:presLayoutVars>
          <dgm:chMax val="0"/>
          <dgm:bulletEnabled val="1"/>
        </dgm:presLayoutVars>
      </dgm:prSet>
      <dgm:spPr/>
      <dgm:t>
        <a:bodyPr/>
        <a:lstStyle/>
        <a:p>
          <a:endParaRPr lang="zh-CN" altLang="en-US"/>
        </a:p>
      </dgm:t>
    </dgm:pt>
    <dgm:pt modelId="{37C657BD-6AAE-4353-B3AE-7620378853AB}" type="pres">
      <dgm:prSet presAssocID="{95929333-9B3D-44F6-B2AA-05FF66C41A69}" presName="negativeSpace" presStyleCnt="0"/>
      <dgm:spPr/>
    </dgm:pt>
    <dgm:pt modelId="{C42FAD11-D695-45A3-B22A-3A1F0CD45656}" type="pres">
      <dgm:prSet presAssocID="{95929333-9B3D-44F6-B2AA-05FF66C41A69}" presName="childText" presStyleLbl="conFgAcc1" presStyleIdx="6" presStyleCnt="9">
        <dgm:presLayoutVars>
          <dgm:bulletEnabled val="1"/>
        </dgm:presLayoutVars>
      </dgm:prSet>
      <dgm:spPr/>
    </dgm:pt>
    <dgm:pt modelId="{A9F70A72-3915-4CE8-9434-03935532F17C}" type="pres">
      <dgm:prSet presAssocID="{CE9AFBFD-95F9-477F-8B5C-32F0A41D3A70}" presName="spaceBetweenRectangles" presStyleCnt="0"/>
      <dgm:spPr/>
    </dgm:pt>
    <dgm:pt modelId="{C2AD586B-8D99-44F9-BF7C-6424C3C8618D}" type="pres">
      <dgm:prSet presAssocID="{29F5A8AE-5BF3-439E-819D-A50D399A3A51}" presName="parentLin" presStyleCnt="0"/>
      <dgm:spPr/>
    </dgm:pt>
    <dgm:pt modelId="{7AE0D8D9-A569-4F6D-893C-BF0D1417A4FA}" type="pres">
      <dgm:prSet presAssocID="{29F5A8AE-5BF3-439E-819D-A50D399A3A51}" presName="parentLeftMargin" presStyleLbl="node1" presStyleIdx="6" presStyleCnt="9"/>
      <dgm:spPr/>
      <dgm:t>
        <a:bodyPr/>
        <a:lstStyle/>
        <a:p>
          <a:endParaRPr lang="zh-CN" altLang="en-US"/>
        </a:p>
      </dgm:t>
    </dgm:pt>
    <dgm:pt modelId="{7415022F-FE5D-479A-8472-4F5F61BC0836}" type="pres">
      <dgm:prSet presAssocID="{29F5A8AE-5BF3-439E-819D-A50D399A3A51}" presName="parentText" presStyleLbl="node1" presStyleIdx="7" presStyleCnt="9" custScaleX="142857" custScaleY="227725">
        <dgm:presLayoutVars>
          <dgm:chMax val="0"/>
          <dgm:bulletEnabled val="1"/>
        </dgm:presLayoutVars>
      </dgm:prSet>
      <dgm:spPr/>
      <dgm:t>
        <a:bodyPr/>
        <a:lstStyle/>
        <a:p>
          <a:endParaRPr lang="zh-CN" altLang="en-US"/>
        </a:p>
      </dgm:t>
    </dgm:pt>
    <dgm:pt modelId="{F881A4FD-4A82-4263-99E7-6A05F174388C}" type="pres">
      <dgm:prSet presAssocID="{29F5A8AE-5BF3-439E-819D-A50D399A3A51}" presName="negativeSpace" presStyleCnt="0"/>
      <dgm:spPr/>
    </dgm:pt>
    <dgm:pt modelId="{842B2060-D14D-46F0-8879-69C3A748D033}" type="pres">
      <dgm:prSet presAssocID="{29F5A8AE-5BF3-439E-819D-A50D399A3A51}" presName="childText" presStyleLbl="conFgAcc1" presStyleIdx="7" presStyleCnt="9">
        <dgm:presLayoutVars>
          <dgm:bulletEnabled val="1"/>
        </dgm:presLayoutVars>
      </dgm:prSet>
      <dgm:spPr/>
    </dgm:pt>
    <dgm:pt modelId="{58163B84-BD28-43D4-9CD8-2945FC57E88A}" type="pres">
      <dgm:prSet presAssocID="{C25E68A0-A777-499D-B7EC-3D9335EE98C9}" presName="spaceBetweenRectangles" presStyleCnt="0"/>
      <dgm:spPr/>
    </dgm:pt>
    <dgm:pt modelId="{8CB0784E-961B-42CA-AAF9-771B3DF7FAF4}" type="pres">
      <dgm:prSet presAssocID="{DB60B625-CF7E-464B-9169-EDD3AD106D32}" presName="parentLin" presStyleCnt="0"/>
      <dgm:spPr/>
    </dgm:pt>
    <dgm:pt modelId="{DA19CF87-4C4B-49F6-A924-605F9FCB145F}" type="pres">
      <dgm:prSet presAssocID="{DB60B625-CF7E-464B-9169-EDD3AD106D32}" presName="parentLeftMargin" presStyleLbl="node1" presStyleIdx="7" presStyleCnt="9"/>
      <dgm:spPr/>
      <dgm:t>
        <a:bodyPr/>
        <a:lstStyle/>
        <a:p>
          <a:endParaRPr lang="zh-CN" altLang="en-US"/>
        </a:p>
      </dgm:t>
    </dgm:pt>
    <dgm:pt modelId="{6EEAE39B-17BC-4E55-B4B9-057975EDDBE2}" type="pres">
      <dgm:prSet presAssocID="{DB60B625-CF7E-464B-9169-EDD3AD106D32}" presName="parentText" presStyleLbl="node1" presStyleIdx="8" presStyleCnt="9" custScaleX="142997" custScaleY="162394">
        <dgm:presLayoutVars>
          <dgm:chMax val="0"/>
          <dgm:bulletEnabled val="1"/>
        </dgm:presLayoutVars>
      </dgm:prSet>
      <dgm:spPr/>
      <dgm:t>
        <a:bodyPr/>
        <a:lstStyle/>
        <a:p>
          <a:endParaRPr lang="zh-CN" altLang="en-US"/>
        </a:p>
      </dgm:t>
    </dgm:pt>
    <dgm:pt modelId="{D874FC06-2B4E-461F-8265-EC688A0DD1C5}" type="pres">
      <dgm:prSet presAssocID="{DB60B625-CF7E-464B-9169-EDD3AD106D32}" presName="negativeSpace" presStyleCnt="0"/>
      <dgm:spPr/>
    </dgm:pt>
    <dgm:pt modelId="{22FEDF6C-FD78-4155-AB34-4417BF84FFFF}" type="pres">
      <dgm:prSet presAssocID="{DB60B625-CF7E-464B-9169-EDD3AD106D32}" presName="childText" presStyleLbl="conFgAcc1" presStyleIdx="8" presStyleCnt="9">
        <dgm:presLayoutVars>
          <dgm:bulletEnabled val="1"/>
        </dgm:presLayoutVars>
      </dgm:prSet>
      <dgm:spPr/>
    </dgm:pt>
  </dgm:ptLst>
  <dgm:cxnLst>
    <dgm:cxn modelId="{83E431D1-A805-4BA3-BB68-831C9F17B633}" type="presOf" srcId="{346CEA80-BBF9-4BF3-BF3C-DB0831C0D345}" destId="{4ADE1583-ACC1-469E-AD42-E9950DE5FA22}" srcOrd="0" destOrd="0" presId="urn:microsoft.com/office/officeart/2005/8/layout/list1"/>
    <dgm:cxn modelId="{0289B8AC-7B2D-47C3-8AE1-A5CF21730937}" srcId="{2C04979C-DB77-4FD7-BA08-0F7413751276}" destId="{29F5A8AE-5BF3-439E-819D-A50D399A3A51}" srcOrd="7" destOrd="0" parTransId="{791100C4-BCD3-418C-9FE0-B62777438226}" sibTransId="{C25E68A0-A777-499D-B7EC-3D9335EE98C9}"/>
    <dgm:cxn modelId="{A90DA0AE-F0F2-46DF-B7DB-E2D1D1F77976}" type="presOf" srcId="{FBE0DA3D-1C3C-48FC-A9F9-0808E2D4F91A}" destId="{3F6C00E4-C13A-4DDE-9D36-8BF63D09D0E9}" srcOrd="0" destOrd="0" presId="urn:microsoft.com/office/officeart/2005/8/layout/list1"/>
    <dgm:cxn modelId="{8DC28C9A-84B3-418B-B3E3-CBE13AFF3EE0}" type="presOf" srcId="{FBE0DA3D-1C3C-48FC-A9F9-0808E2D4F91A}" destId="{2573A069-3B1A-471D-846C-64DD3C9B21F3}" srcOrd="1" destOrd="0" presId="urn:microsoft.com/office/officeart/2005/8/layout/list1"/>
    <dgm:cxn modelId="{6899D3D7-F5FE-4265-AA9E-3AA30DE847C2}" type="presOf" srcId="{346CEA80-BBF9-4BF3-BF3C-DB0831C0D345}" destId="{F920A596-BED9-45CA-B3CF-C33B603AEBF8}" srcOrd="1" destOrd="0" presId="urn:microsoft.com/office/officeart/2005/8/layout/list1"/>
    <dgm:cxn modelId="{53352B6C-39B2-4DC0-80FB-0D23481C133C}" srcId="{2C04979C-DB77-4FD7-BA08-0F7413751276}" destId="{8C7CC9F5-B27A-4150-93F4-9B1657F586B2}" srcOrd="0" destOrd="0" parTransId="{0AD4DF94-A75F-4733-9EAB-AAD21267C5E0}" sibTransId="{6D8779A6-65AE-465F-B0CD-A8C1A530A471}"/>
    <dgm:cxn modelId="{C1D77FBE-849D-4C3E-83FB-8A59DB34DB79}" type="presOf" srcId="{95929333-9B3D-44F6-B2AA-05FF66C41A69}" destId="{ACAE4FF2-9C72-4C32-9A70-FBB65C2414A8}" srcOrd="0" destOrd="0" presId="urn:microsoft.com/office/officeart/2005/8/layout/list1"/>
    <dgm:cxn modelId="{7F7ADB84-BBF5-46AD-A743-42C62ECFA641}" srcId="{2C04979C-DB77-4FD7-BA08-0F7413751276}" destId="{346CEA80-BBF9-4BF3-BF3C-DB0831C0D345}" srcOrd="3" destOrd="0" parTransId="{3D8871F4-AA1F-4F12-BF10-17691CFBF6A2}" sibTransId="{F0410AA4-E390-4F35-A654-15A437A2AA97}"/>
    <dgm:cxn modelId="{D570A130-F6DC-4270-9A42-96A56E76AA75}" type="presOf" srcId="{29F5A8AE-5BF3-439E-819D-A50D399A3A51}" destId="{7AE0D8D9-A569-4F6D-893C-BF0D1417A4FA}" srcOrd="0" destOrd="0" presId="urn:microsoft.com/office/officeart/2005/8/layout/list1"/>
    <dgm:cxn modelId="{1E9C7F6D-6BA1-4F73-8598-DD1AE47FD0C2}" srcId="{2C04979C-DB77-4FD7-BA08-0F7413751276}" destId="{65189500-1B31-434B-8697-660977D9A6BE}" srcOrd="2" destOrd="0" parTransId="{D324F902-E261-4CB1-834D-7AC6D8B1DF14}" sibTransId="{E7CEDF02-A4B5-4ED2-81FD-8CB8D3CBB2A0}"/>
    <dgm:cxn modelId="{E1F81643-497D-4986-AC3A-B404142CB947}" srcId="{2C04979C-DB77-4FD7-BA08-0F7413751276}" destId="{95929333-9B3D-44F6-B2AA-05FF66C41A69}" srcOrd="6" destOrd="0" parTransId="{101A44D3-39E7-4B96-82CE-AF6E01401856}" sibTransId="{CE9AFBFD-95F9-477F-8B5C-32F0A41D3A70}"/>
    <dgm:cxn modelId="{D47AFC03-8490-4676-9AA8-09DB2555CAE7}" type="presOf" srcId="{8C7CC9F5-B27A-4150-93F4-9B1657F586B2}" destId="{AD791126-12CF-4D93-BDB8-695710DDD31D}" srcOrd="1" destOrd="0" presId="urn:microsoft.com/office/officeart/2005/8/layout/list1"/>
    <dgm:cxn modelId="{DB8F84AE-0C91-4A80-ABD7-0D5F8349D371}" type="presOf" srcId="{29F5A8AE-5BF3-439E-819D-A50D399A3A51}" destId="{7415022F-FE5D-479A-8472-4F5F61BC0836}" srcOrd="1" destOrd="0" presId="urn:microsoft.com/office/officeart/2005/8/layout/list1"/>
    <dgm:cxn modelId="{544EEA41-8CE8-48CB-A9D6-1D5F471EB6D4}" type="presOf" srcId="{DB60B625-CF7E-464B-9169-EDD3AD106D32}" destId="{DA19CF87-4C4B-49F6-A924-605F9FCB145F}" srcOrd="0" destOrd="0" presId="urn:microsoft.com/office/officeart/2005/8/layout/list1"/>
    <dgm:cxn modelId="{01B5D3A3-12E7-48F7-BEA3-C6BFBE7EC2EE}" type="presOf" srcId="{50E44195-162D-468F-8964-DA4472FB3221}" destId="{8EC446A7-868E-4B58-8E65-9D59EA3F7399}" srcOrd="0" destOrd="0" presId="urn:microsoft.com/office/officeart/2005/8/layout/list1"/>
    <dgm:cxn modelId="{D4CF44F3-274B-4637-B250-0FD5AE4481EB}" type="presOf" srcId="{5AB93BCB-5BC5-402C-B486-3EA85F5D8725}" destId="{D9479AEE-E0B9-461B-98A6-43989B02008D}" srcOrd="0" destOrd="0" presId="urn:microsoft.com/office/officeart/2005/8/layout/list1"/>
    <dgm:cxn modelId="{D67F939F-EDF4-46D8-BEC5-4F5A2AFD5A38}" srcId="{2C04979C-DB77-4FD7-BA08-0F7413751276}" destId="{DB60B625-CF7E-464B-9169-EDD3AD106D32}" srcOrd="8" destOrd="0" parTransId="{37BE0F7D-9DB7-49EB-87FD-65587C50090F}" sibTransId="{1A1B700A-F2AB-4BE1-AC34-8C940F604EC1}"/>
    <dgm:cxn modelId="{81AE9271-AD8B-4F14-A529-D0D937800F21}" type="presOf" srcId="{5AB93BCB-5BC5-402C-B486-3EA85F5D8725}" destId="{881FA91B-40D7-4F47-89B4-2C4353DB63E1}" srcOrd="1" destOrd="0" presId="urn:microsoft.com/office/officeart/2005/8/layout/list1"/>
    <dgm:cxn modelId="{7FB5ED13-2305-4FB6-B93C-8099BA934735}" type="presOf" srcId="{8C7CC9F5-B27A-4150-93F4-9B1657F586B2}" destId="{F51DD8F6-86CF-4ADC-B1C3-AAA00E8FD125}" srcOrd="0" destOrd="0" presId="urn:microsoft.com/office/officeart/2005/8/layout/list1"/>
    <dgm:cxn modelId="{19DFCC0F-CE6B-4490-B7D8-56104910993B}" srcId="{2C04979C-DB77-4FD7-BA08-0F7413751276}" destId="{5AB93BCB-5BC5-402C-B486-3EA85F5D8725}" srcOrd="4" destOrd="0" parTransId="{DCC1B9BD-AAE2-44BA-833C-36BC481196D9}" sibTransId="{FD609B3A-EB67-4B6B-A011-22943B595EAC}"/>
    <dgm:cxn modelId="{065AA0AB-DE92-4EB7-9B4D-07DA0D737E43}" type="presOf" srcId="{65189500-1B31-434B-8697-660977D9A6BE}" destId="{B550C116-3F3F-40D4-BC6A-FD88F3C87E6C}" srcOrd="1" destOrd="0" presId="urn:microsoft.com/office/officeart/2005/8/layout/list1"/>
    <dgm:cxn modelId="{3398001B-6CBB-4EEA-ADD9-1D0885D43471}" type="presOf" srcId="{2C04979C-DB77-4FD7-BA08-0F7413751276}" destId="{07F2C031-9A20-4448-9F05-36B96D7DA87A}" srcOrd="0" destOrd="0" presId="urn:microsoft.com/office/officeart/2005/8/layout/list1"/>
    <dgm:cxn modelId="{023747E1-FF50-4E9F-B392-EDB349EA4FEB}" type="presOf" srcId="{95929333-9B3D-44F6-B2AA-05FF66C41A69}" destId="{BE8B5989-F185-41A9-A3DB-F72C2473A2A8}" srcOrd="1" destOrd="0" presId="urn:microsoft.com/office/officeart/2005/8/layout/list1"/>
    <dgm:cxn modelId="{B7356004-B10B-45B4-88C3-70CD2B551A66}" srcId="{2C04979C-DB77-4FD7-BA08-0F7413751276}" destId="{FBE0DA3D-1C3C-48FC-A9F9-0808E2D4F91A}" srcOrd="5" destOrd="0" parTransId="{828B3AC4-2BBA-4573-87A3-2191A1C74B2A}" sibTransId="{490F46C6-6E37-46EC-971D-9B9D6690D78E}"/>
    <dgm:cxn modelId="{AB9844B4-F143-4AB9-B02B-3FF1DF3B109E}" srcId="{2C04979C-DB77-4FD7-BA08-0F7413751276}" destId="{50E44195-162D-468F-8964-DA4472FB3221}" srcOrd="1" destOrd="0" parTransId="{01C376C1-B806-49B6-9EDD-F96ACBBAAE6E}" sibTransId="{6CD6DA8F-5317-4FDC-8478-83E8D03D5970}"/>
    <dgm:cxn modelId="{3EF0190F-A317-45D6-9084-5615C3361FCE}" type="presOf" srcId="{50E44195-162D-468F-8964-DA4472FB3221}" destId="{F2B380AA-CB35-4791-BD82-78B47AACC3C6}" srcOrd="1" destOrd="0" presId="urn:microsoft.com/office/officeart/2005/8/layout/list1"/>
    <dgm:cxn modelId="{83D036D4-BDBB-4C77-A03F-6C179ED5105F}" type="presOf" srcId="{DB60B625-CF7E-464B-9169-EDD3AD106D32}" destId="{6EEAE39B-17BC-4E55-B4B9-057975EDDBE2}" srcOrd="1" destOrd="0" presId="urn:microsoft.com/office/officeart/2005/8/layout/list1"/>
    <dgm:cxn modelId="{56976C60-BB97-4D35-B53C-D16985432594}" type="presOf" srcId="{65189500-1B31-434B-8697-660977D9A6BE}" destId="{692ED242-7FF8-4F39-83C7-15FA60F02606}" srcOrd="0" destOrd="0" presId="urn:microsoft.com/office/officeart/2005/8/layout/list1"/>
    <dgm:cxn modelId="{30636887-BBBF-42FB-A6B6-3F6024080FDD}" type="presParOf" srcId="{07F2C031-9A20-4448-9F05-36B96D7DA87A}" destId="{FCF8060A-ABF5-4AF7-A0A6-B91119F62282}" srcOrd="0" destOrd="0" presId="urn:microsoft.com/office/officeart/2005/8/layout/list1"/>
    <dgm:cxn modelId="{1BB688E3-5535-4F81-85C2-59AA87C85A0D}" type="presParOf" srcId="{FCF8060A-ABF5-4AF7-A0A6-B91119F62282}" destId="{F51DD8F6-86CF-4ADC-B1C3-AAA00E8FD125}" srcOrd="0" destOrd="0" presId="urn:microsoft.com/office/officeart/2005/8/layout/list1"/>
    <dgm:cxn modelId="{8857F6E5-F005-4A60-A8AD-92420B240AFE}" type="presParOf" srcId="{FCF8060A-ABF5-4AF7-A0A6-B91119F62282}" destId="{AD791126-12CF-4D93-BDB8-695710DDD31D}" srcOrd="1" destOrd="0" presId="urn:microsoft.com/office/officeart/2005/8/layout/list1"/>
    <dgm:cxn modelId="{63535B13-4346-4D19-B02D-08DB72E10410}" type="presParOf" srcId="{07F2C031-9A20-4448-9F05-36B96D7DA87A}" destId="{2BDE47EC-D95B-4FBA-A3FE-B00A1DF17006}" srcOrd="1" destOrd="0" presId="urn:microsoft.com/office/officeart/2005/8/layout/list1"/>
    <dgm:cxn modelId="{FA769AA6-2FEE-4AF8-A56E-ABDAAC6C2CD9}" type="presParOf" srcId="{07F2C031-9A20-4448-9F05-36B96D7DA87A}" destId="{3618D244-0239-4477-81A4-A12EED94F7A3}" srcOrd="2" destOrd="0" presId="urn:microsoft.com/office/officeart/2005/8/layout/list1"/>
    <dgm:cxn modelId="{BF0EE60D-69F0-4B0D-A99F-95DB274EB96A}" type="presParOf" srcId="{07F2C031-9A20-4448-9F05-36B96D7DA87A}" destId="{460C3D36-D49D-43CB-BE5C-B610FCAB1270}" srcOrd="3" destOrd="0" presId="urn:microsoft.com/office/officeart/2005/8/layout/list1"/>
    <dgm:cxn modelId="{5D98C69E-05BF-4D5E-9D3F-47CA8BAAAD56}" type="presParOf" srcId="{07F2C031-9A20-4448-9F05-36B96D7DA87A}" destId="{2F542BF0-309B-4002-BCE1-06DECBC82FE4}" srcOrd="4" destOrd="0" presId="urn:microsoft.com/office/officeart/2005/8/layout/list1"/>
    <dgm:cxn modelId="{FB360823-406E-431D-A0FC-072C7D2AD8BB}" type="presParOf" srcId="{2F542BF0-309B-4002-BCE1-06DECBC82FE4}" destId="{8EC446A7-868E-4B58-8E65-9D59EA3F7399}" srcOrd="0" destOrd="0" presId="urn:microsoft.com/office/officeart/2005/8/layout/list1"/>
    <dgm:cxn modelId="{EAED8D5A-C66A-4959-838D-CB6903832099}" type="presParOf" srcId="{2F542BF0-309B-4002-BCE1-06DECBC82FE4}" destId="{F2B380AA-CB35-4791-BD82-78B47AACC3C6}" srcOrd="1" destOrd="0" presId="urn:microsoft.com/office/officeart/2005/8/layout/list1"/>
    <dgm:cxn modelId="{FDCE1AB3-C75A-4373-8548-B4354EE9038E}" type="presParOf" srcId="{07F2C031-9A20-4448-9F05-36B96D7DA87A}" destId="{EA1998F4-C9B9-4E1E-A4BD-D3054246361C}" srcOrd="5" destOrd="0" presId="urn:microsoft.com/office/officeart/2005/8/layout/list1"/>
    <dgm:cxn modelId="{A5EC1536-0D33-439A-B4E4-162A9B87D1D2}" type="presParOf" srcId="{07F2C031-9A20-4448-9F05-36B96D7DA87A}" destId="{63754B1D-E851-4443-B1DD-FF141D1F8D5B}" srcOrd="6" destOrd="0" presId="urn:microsoft.com/office/officeart/2005/8/layout/list1"/>
    <dgm:cxn modelId="{A1FB4C23-A566-4480-B3C4-6D64C1716485}" type="presParOf" srcId="{07F2C031-9A20-4448-9F05-36B96D7DA87A}" destId="{D038F8E9-DC10-4DDB-BB53-E179BE561AF1}" srcOrd="7" destOrd="0" presId="urn:microsoft.com/office/officeart/2005/8/layout/list1"/>
    <dgm:cxn modelId="{FEB5E6AD-C2FD-4E2E-8D34-04D3E8FBBCFF}" type="presParOf" srcId="{07F2C031-9A20-4448-9F05-36B96D7DA87A}" destId="{524B53A6-FAF9-486E-B053-38C45B8F4D1D}" srcOrd="8" destOrd="0" presId="urn:microsoft.com/office/officeart/2005/8/layout/list1"/>
    <dgm:cxn modelId="{D82E5304-71E5-4C75-A56B-B345DC074014}" type="presParOf" srcId="{524B53A6-FAF9-486E-B053-38C45B8F4D1D}" destId="{692ED242-7FF8-4F39-83C7-15FA60F02606}" srcOrd="0" destOrd="0" presId="urn:microsoft.com/office/officeart/2005/8/layout/list1"/>
    <dgm:cxn modelId="{C2067A4B-FF87-4C02-A86C-F8319A6DB898}" type="presParOf" srcId="{524B53A6-FAF9-486E-B053-38C45B8F4D1D}" destId="{B550C116-3F3F-40D4-BC6A-FD88F3C87E6C}" srcOrd="1" destOrd="0" presId="urn:microsoft.com/office/officeart/2005/8/layout/list1"/>
    <dgm:cxn modelId="{F3BBDB74-BE57-47FC-9B96-D761DE6EFEA2}" type="presParOf" srcId="{07F2C031-9A20-4448-9F05-36B96D7DA87A}" destId="{91015D29-666F-4226-96F3-DD4343296148}" srcOrd="9" destOrd="0" presId="urn:microsoft.com/office/officeart/2005/8/layout/list1"/>
    <dgm:cxn modelId="{EE4BC0CE-FBCE-4A07-B78A-531997369733}" type="presParOf" srcId="{07F2C031-9A20-4448-9F05-36B96D7DA87A}" destId="{F31A59FA-B400-4390-9D45-3172F72699F6}" srcOrd="10" destOrd="0" presId="urn:microsoft.com/office/officeart/2005/8/layout/list1"/>
    <dgm:cxn modelId="{70AF3A54-4FE0-43F2-8C06-6E1BD427BA07}" type="presParOf" srcId="{07F2C031-9A20-4448-9F05-36B96D7DA87A}" destId="{524B36A4-D1F6-47D1-A95D-1CBE43C1D581}" srcOrd="11" destOrd="0" presId="urn:microsoft.com/office/officeart/2005/8/layout/list1"/>
    <dgm:cxn modelId="{6B7BC060-1411-482C-8FA3-FE8D718F2490}" type="presParOf" srcId="{07F2C031-9A20-4448-9F05-36B96D7DA87A}" destId="{467BB6F8-914A-44D3-B248-F2201C86EA6C}" srcOrd="12" destOrd="0" presId="urn:microsoft.com/office/officeart/2005/8/layout/list1"/>
    <dgm:cxn modelId="{399BFEEA-810C-4C5A-B23A-76BF82E204D6}" type="presParOf" srcId="{467BB6F8-914A-44D3-B248-F2201C86EA6C}" destId="{4ADE1583-ACC1-469E-AD42-E9950DE5FA22}" srcOrd="0" destOrd="0" presId="urn:microsoft.com/office/officeart/2005/8/layout/list1"/>
    <dgm:cxn modelId="{DD301094-60E8-411D-9544-474E3BA232B6}" type="presParOf" srcId="{467BB6F8-914A-44D3-B248-F2201C86EA6C}" destId="{F920A596-BED9-45CA-B3CF-C33B603AEBF8}" srcOrd="1" destOrd="0" presId="urn:microsoft.com/office/officeart/2005/8/layout/list1"/>
    <dgm:cxn modelId="{950FAFB4-89FC-4572-B8A2-DBB7751FBF23}" type="presParOf" srcId="{07F2C031-9A20-4448-9F05-36B96D7DA87A}" destId="{77554989-3D27-4178-8465-A9695623B35B}" srcOrd="13" destOrd="0" presId="urn:microsoft.com/office/officeart/2005/8/layout/list1"/>
    <dgm:cxn modelId="{832DA467-8C76-4FA7-B00A-E42B03CF1270}" type="presParOf" srcId="{07F2C031-9A20-4448-9F05-36B96D7DA87A}" destId="{76F9CDB6-069A-4890-A13B-DAF1F6B56678}" srcOrd="14" destOrd="0" presId="urn:microsoft.com/office/officeart/2005/8/layout/list1"/>
    <dgm:cxn modelId="{87D735A9-427A-4DCD-AB2B-19A5D4121708}" type="presParOf" srcId="{07F2C031-9A20-4448-9F05-36B96D7DA87A}" destId="{8BEBC263-58FF-40B6-A78B-67E301A12ADD}" srcOrd="15" destOrd="0" presId="urn:microsoft.com/office/officeart/2005/8/layout/list1"/>
    <dgm:cxn modelId="{29EEBC67-09C2-4D30-989C-A8D2611D3AEF}" type="presParOf" srcId="{07F2C031-9A20-4448-9F05-36B96D7DA87A}" destId="{53B32E97-15EB-4C52-B928-729C6E036AA3}" srcOrd="16" destOrd="0" presId="urn:microsoft.com/office/officeart/2005/8/layout/list1"/>
    <dgm:cxn modelId="{D81BD0A5-2F6F-4F72-B0F0-AD91E235CE89}" type="presParOf" srcId="{53B32E97-15EB-4C52-B928-729C6E036AA3}" destId="{D9479AEE-E0B9-461B-98A6-43989B02008D}" srcOrd="0" destOrd="0" presId="urn:microsoft.com/office/officeart/2005/8/layout/list1"/>
    <dgm:cxn modelId="{5806C064-799E-42D2-A480-C27198DB2E6B}" type="presParOf" srcId="{53B32E97-15EB-4C52-B928-729C6E036AA3}" destId="{881FA91B-40D7-4F47-89B4-2C4353DB63E1}" srcOrd="1" destOrd="0" presId="urn:microsoft.com/office/officeart/2005/8/layout/list1"/>
    <dgm:cxn modelId="{A7811DB8-6B33-4159-B5F4-6C911274C80C}" type="presParOf" srcId="{07F2C031-9A20-4448-9F05-36B96D7DA87A}" destId="{467E9398-54F7-444F-81C0-BBC26486247B}" srcOrd="17" destOrd="0" presId="urn:microsoft.com/office/officeart/2005/8/layout/list1"/>
    <dgm:cxn modelId="{B1FC7044-53C9-4F23-BE67-5DCC2B77E104}" type="presParOf" srcId="{07F2C031-9A20-4448-9F05-36B96D7DA87A}" destId="{DAAC3EEA-92B1-47F4-B964-F0DFC3F3FA60}" srcOrd="18" destOrd="0" presId="urn:microsoft.com/office/officeart/2005/8/layout/list1"/>
    <dgm:cxn modelId="{E0B869EF-5620-4F7F-B78A-44D1687EE304}" type="presParOf" srcId="{07F2C031-9A20-4448-9F05-36B96D7DA87A}" destId="{F9D2A558-A284-497C-AF18-3B37BE5CBDA7}" srcOrd="19" destOrd="0" presId="urn:microsoft.com/office/officeart/2005/8/layout/list1"/>
    <dgm:cxn modelId="{E66DC49D-0747-4AD7-BD2A-4AF530E95D30}" type="presParOf" srcId="{07F2C031-9A20-4448-9F05-36B96D7DA87A}" destId="{A7F2847C-D2AE-4872-AF08-94C1F5A5D11A}" srcOrd="20" destOrd="0" presId="urn:microsoft.com/office/officeart/2005/8/layout/list1"/>
    <dgm:cxn modelId="{97D2AC9E-FCD4-4D7C-9972-51E5C0A38492}" type="presParOf" srcId="{A7F2847C-D2AE-4872-AF08-94C1F5A5D11A}" destId="{3F6C00E4-C13A-4DDE-9D36-8BF63D09D0E9}" srcOrd="0" destOrd="0" presId="urn:microsoft.com/office/officeart/2005/8/layout/list1"/>
    <dgm:cxn modelId="{2BD38C8F-E07E-4FA6-8DD3-2FD1E2A4FFB5}" type="presParOf" srcId="{A7F2847C-D2AE-4872-AF08-94C1F5A5D11A}" destId="{2573A069-3B1A-471D-846C-64DD3C9B21F3}" srcOrd="1" destOrd="0" presId="urn:microsoft.com/office/officeart/2005/8/layout/list1"/>
    <dgm:cxn modelId="{711099E8-68F0-4CA4-8A86-CCBCEE296F6A}" type="presParOf" srcId="{07F2C031-9A20-4448-9F05-36B96D7DA87A}" destId="{56E3FBF4-0AF7-4134-B450-AD323B4A7204}" srcOrd="21" destOrd="0" presId="urn:microsoft.com/office/officeart/2005/8/layout/list1"/>
    <dgm:cxn modelId="{0D6C773A-F506-4B9A-9730-A914F4DFF5F2}" type="presParOf" srcId="{07F2C031-9A20-4448-9F05-36B96D7DA87A}" destId="{4FE74CCD-0A24-416E-9180-2AA0DAF25AFE}" srcOrd="22" destOrd="0" presId="urn:microsoft.com/office/officeart/2005/8/layout/list1"/>
    <dgm:cxn modelId="{0AFCE353-1B5F-430B-9819-D31351B68241}" type="presParOf" srcId="{07F2C031-9A20-4448-9F05-36B96D7DA87A}" destId="{EB55D079-8396-4FA7-9147-523ACE7395FF}" srcOrd="23" destOrd="0" presId="urn:microsoft.com/office/officeart/2005/8/layout/list1"/>
    <dgm:cxn modelId="{B5063442-98A7-4DD6-8EE0-E4D218A0A3DA}" type="presParOf" srcId="{07F2C031-9A20-4448-9F05-36B96D7DA87A}" destId="{2D14EE98-B4EB-48F3-83DF-83D04E9CE0B7}" srcOrd="24" destOrd="0" presId="urn:microsoft.com/office/officeart/2005/8/layout/list1"/>
    <dgm:cxn modelId="{E9671EBB-A2E2-49EE-8A99-F4569C42E832}" type="presParOf" srcId="{2D14EE98-B4EB-48F3-83DF-83D04E9CE0B7}" destId="{ACAE4FF2-9C72-4C32-9A70-FBB65C2414A8}" srcOrd="0" destOrd="0" presId="urn:microsoft.com/office/officeart/2005/8/layout/list1"/>
    <dgm:cxn modelId="{F6A006C1-5AA5-4D49-A0DF-A662B14D380F}" type="presParOf" srcId="{2D14EE98-B4EB-48F3-83DF-83D04E9CE0B7}" destId="{BE8B5989-F185-41A9-A3DB-F72C2473A2A8}" srcOrd="1" destOrd="0" presId="urn:microsoft.com/office/officeart/2005/8/layout/list1"/>
    <dgm:cxn modelId="{13BEC2D7-891E-48BD-8994-C734EECBA393}" type="presParOf" srcId="{07F2C031-9A20-4448-9F05-36B96D7DA87A}" destId="{37C657BD-6AAE-4353-B3AE-7620378853AB}" srcOrd="25" destOrd="0" presId="urn:microsoft.com/office/officeart/2005/8/layout/list1"/>
    <dgm:cxn modelId="{01B990F0-4ED7-4006-99F8-4CC98E997DB7}" type="presParOf" srcId="{07F2C031-9A20-4448-9F05-36B96D7DA87A}" destId="{C42FAD11-D695-45A3-B22A-3A1F0CD45656}" srcOrd="26" destOrd="0" presId="urn:microsoft.com/office/officeart/2005/8/layout/list1"/>
    <dgm:cxn modelId="{3EB810D6-99C8-424C-8B48-ECCDF15F5342}" type="presParOf" srcId="{07F2C031-9A20-4448-9F05-36B96D7DA87A}" destId="{A9F70A72-3915-4CE8-9434-03935532F17C}" srcOrd="27" destOrd="0" presId="urn:microsoft.com/office/officeart/2005/8/layout/list1"/>
    <dgm:cxn modelId="{6096D326-BB13-49AA-9302-A4F7549A1EA2}" type="presParOf" srcId="{07F2C031-9A20-4448-9F05-36B96D7DA87A}" destId="{C2AD586B-8D99-44F9-BF7C-6424C3C8618D}" srcOrd="28" destOrd="0" presId="urn:microsoft.com/office/officeart/2005/8/layout/list1"/>
    <dgm:cxn modelId="{38D27B16-A1DC-4679-9509-18F0BB765CC2}" type="presParOf" srcId="{C2AD586B-8D99-44F9-BF7C-6424C3C8618D}" destId="{7AE0D8D9-A569-4F6D-893C-BF0D1417A4FA}" srcOrd="0" destOrd="0" presId="urn:microsoft.com/office/officeart/2005/8/layout/list1"/>
    <dgm:cxn modelId="{B51651A4-DC84-423F-B2ED-F9BA81D9A475}" type="presParOf" srcId="{C2AD586B-8D99-44F9-BF7C-6424C3C8618D}" destId="{7415022F-FE5D-479A-8472-4F5F61BC0836}" srcOrd="1" destOrd="0" presId="urn:microsoft.com/office/officeart/2005/8/layout/list1"/>
    <dgm:cxn modelId="{26745CD5-3370-46CB-92AC-727101882762}" type="presParOf" srcId="{07F2C031-9A20-4448-9F05-36B96D7DA87A}" destId="{F881A4FD-4A82-4263-99E7-6A05F174388C}" srcOrd="29" destOrd="0" presId="urn:microsoft.com/office/officeart/2005/8/layout/list1"/>
    <dgm:cxn modelId="{92BD26E2-5086-4D6B-A581-D5C7595FA30F}" type="presParOf" srcId="{07F2C031-9A20-4448-9F05-36B96D7DA87A}" destId="{842B2060-D14D-46F0-8879-69C3A748D033}" srcOrd="30" destOrd="0" presId="urn:microsoft.com/office/officeart/2005/8/layout/list1"/>
    <dgm:cxn modelId="{78B930DD-350B-4C7F-8443-6E37AEB38435}" type="presParOf" srcId="{07F2C031-9A20-4448-9F05-36B96D7DA87A}" destId="{58163B84-BD28-43D4-9CD8-2945FC57E88A}" srcOrd="31" destOrd="0" presId="urn:microsoft.com/office/officeart/2005/8/layout/list1"/>
    <dgm:cxn modelId="{34136E51-B7F2-4352-BEE5-6E368F26E863}" type="presParOf" srcId="{07F2C031-9A20-4448-9F05-36B96D7DA87A}" destId="{8CB0784E-961B-42CA-AAF9-771B3DF7FAF4}" srcOrd="32" destOrd="0" presId="urn:microsoft.com/office/officeart/2005/8/layout/list1"/>
    <dgm:cxn modelId="{7589C390-6888-41B8-A405-0540BE68AC4D}" type="presParOf" srcId="{8CB0784E-961B-42CA-AAF9-771B3DF7FAF4}" destId="{DA19CF87-4C4B-49F6-A924-605F9FCB145F}" srcOrd="0" destOrd="0" presId="urn:microsoft.com/office/officeart/2005/8/layout/list1"/>
    <dgm:cxn modelId="{BC45C777-1A39-4724-A852-4F660948F41A}" type="presParOf" srcId="{8CB0784E-961B-42CA-AAF9-771B3DF7FAF4}" destId="{6EEAE39B-17BC-4E55-B4B9-057975EDDBE2}" srcOrd="1" destOrd="0" presId="urn:microsoft.com/office/officeart/2005/8/layout/list1"/>
    <dgm:cxn modelId="{F2048CD8-D5B0-4E59-A9B9-3FBB7D1E6FF1}" type="presParOf" srcId="{07F2C031-9A20-4448-9F05-36B96D7DA87A}" destId="{D874FC06-2B4E-461F-8265-EC688A0DD1C5}" srcOrd="33" destOrd="0" presId="urn:microsoft.com/office/officeart/2005/8/layout/list1"/>
    <dgm:cxn modelId="{A87CDBEC-4FA8-43BC-A92D-6509A0A2C880}" type="presParOf" srcId="{07F2C031-9A20-4448-9F05-36B96D7DA87A}" destId="{22FEDF6C-FD78-4155-AB34-4417BF84FFFF}" srcOrd="34"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B10CB8-68E0-46C6-9582-CEC556A31717}" type="datetimeFigureOut">
              <a:rPr lang="zh-CN" altLang="en-US" smtClean="0"/>
              <a:t>2010-11-8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7D1733-6BCA-4834-AA9B-B783566CEA5C}"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F58C161-9894-4793-B41F-456081DA3637}" type="datetimeFigureOut">
              <a:rPr lang="zh-CN" altLang="en-US"/>
              <a:pPr>
                <a:defRPr/>
              </a:pPr>
              <a:t>2010-11-8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82BBD2E1-34E5-41BF-92A1-2C96768A3CE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56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0A4A02-1F3E-4BA5-9F5B-80FE884C929B}" type="slidenum">
              <a:rPr lang="zh-CN" altLang="en-US" smtClean="0"/>
              <a:pPr/>
              <a:t>1</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2209800" y="4191000"/>
            <a:ext cx="6477000" cy="457200"/>
          </a:xfrm>
        </p:spPr>
        <p:txBody>
          <a:bodyPr anchor="t"/>
          <a:lstStyle>
            <a:lvl1pPr algn="r">
              <a:defRPr lang="en-US" sz="2800"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dirty="0" smtClean="0"/>
              <a:t>单击此处编辑母版标题样式</a:t>
            </a:r>
            <a:endParaRPr lang="en-US" dirty="0"/>
          </a:p>
        </p:txBody>
      </p:sp>
      <p:sp>
        <p:nvSpPr>
          <p:cNvPr id="17" name="副标题 16"/>
          <p:cNvSpPr>
            <a:spLocks noGrp="1"/>
          </p:cNvSpPr>
          <p:nvPr>
            <p:ph type="subTitle" idx="1"/>
          </p:nvPr>
        </p:nvSpPr>
        <p:spPr>
          <a:xfrm>
            <a:off x="2209800" y="4648200"/>
            <a:ext cx="6480048" cy="304800"/>
          </a:xfrm>
        </p:spPr>
        <p:txBody>
          <a:bodyPr tIns="0" rIns="45720" bIns="0" anchor="b">
            <a:normAutofit/>
          </a:bodyPr>
          <a:lstStyle>
            <a:lvl1pPr marL="0" indent="0" algn="r">
              <a:buNone/>
              <a:defRPr sz="14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9B2381-E801-4B2D-8BC0-9E1001DD819C}" type="slidenum">
              <a:rPr lang="en-US" altLang="zh-CN"/>
              <a:pPr>
                <a:defRPr/>
              </a:pPr>
              <a:t>‹#›</a:t>
            </a:fld>
            <a:endParaRPr lang="en-US" altLang="zh-C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8484DC-E044-4745-BAEA-E2CA2AD283A7}" type="slidenum">
              <a:rPr lang="en-US" altLang="zh-CN"/>
              <a:pPr>
                <a:defRPr/>
              </a:pPr>
              <a:t>‹#›</a:t>
            </a:fld>
            <a:endParaRPr lang="en-US" altLang="zh-CN"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图片 8" descr="coolpng_015.png"/>
          <p:cNvPicPr>
            <a:picLocks noChangeAspect="1"/>
          </p:cNvPicPr>
          <p:nvPr userDrawn="1"/>
        </p:nvPicPr>
        <p:blipFill>
          <a:blip r:embed="rId2"/>
          <a:srcRect/>
          <a:stretch>
            <a:fillRect/>
          </a:stretch>
        </p:blipFill>
        <p:spPr bwMode="auto">
          <a:xfrm>
            <a:off x="304800" y="95250"/>
            <a:ext cx="889000" cy="889000"/>
          </a:xfrm>
          <a:prstGeom prst="rect">
            <a:avLst/>
          </a:prstGeom>
          <a:noFill/>
          <a:ln w="9525">
            <a:noFill/>
            <a:miter lim="800000"/>
            <a:headEnd/>
            <a:tailEnd/>
          </a:ln>
        </p:spPr>
      </p:pic>
      <p:sp>
        <p:nvSpPr>
          <p:cNvPr id="2" name="标题 1"/>
          <p:cNvSpPr>
            <a:spLocks noGrp="1"/>
          </p:cNvSpPr>
          <p:nvPr>
            <p:ph type="title"/>
          </p:nvPr>
        </p:nvSpPr>
        <p:spPr>
          <a:xfrm>
            <a:off x="457200" y="457200"/>
            <a:ext cx="8229600" cy="960438"/>
          </a:xfrm>
        </p:spPr>
        <p:txBody>
          <a:bodyPr>
            <a:normAutofit/>
          </a:bodyPr>
          <a:lstStyle>
            <a:lvl1pPr algn="ctr">
              <a:defRPr sz="2400">
                <a:effectLst>
                  <a:outerShdw blurRad="38100" dist="38100" dir="2700000" algn="tl">
                    <a:srgbClr val="000000">
                      <a:alpha val="43137"/>
                    </a:srgbClr>
                  </a:outerShdw>
                </a:effectLst>
              </a:defRPr>
            </a:lvl1pPr>
          </a:lstStyle>
          <a:p>
            <a:r>
              <a:rPr lang="zh-CN" altLang="en-US" smtClean="0"/>
              <a:t>单击此处编辑母版标题样式</a:t>
            </a:r>
            <a:endParaRPr lang="en-US"/>
          </a:p>
        </p:txBody>
      </p:sp>
      <p:sp>
        <p:nvSpPr>
          <p:cNvPr id="3" name="内容占位符 2"/>
          <p:cNvSpPr>
            <a:spLocks noGrp="1"/>
          </p:cNvSpPr>
          <p:nvPr>
            <p:ph idx="1"/>
          </p:nvPr>
        </p:nvSpPr>
        <p:spPr>
          <a:xfrm>
            <a:off x="457200" y="1524000"/>
            <a:ext cx="8229600" cy="4572000"/>
          </a:xfrm>
        </p:spPr>
        <p:txBody>
          <a:bodyPr>
            <a:normAutofit/>
          </a:bodyPr>
          <a:lstStyle>
            <a:lvl1pPr>
              <a:defRPr sz="2000"/>
            </a:lvl1pPr>
            <a:lvl2pPr>
              <a:defRPr sz="1800"/>
            </a:lvl2pPr>
            <a:lvl3pPr>
              <a:defRPr sz="16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556DA70-0B3B-4D31-8B1B-AA5618251796}" type="slidenum">
              <a:rPr lang="en-US" altLang="zh-CN"/>
              <a:pPr>
                <a:defRPr/>
              </a:pPr>
              <a:t>‹#›</a:t>
            </a:fld>
            <a:endParaRPr lang="en-US" altLang="zh-CN"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EA88110E-50A7-4912-A681-53E383F7EBB6}" type="slidenum">
              <a:rPr lang="en-US" altLang="zh-CN"/>
              <a:pPr>
                <a:defRPr/>
              </a:pPr>
              <a:t>‹#›</a:t>
            </a:fld>
            <a:endParaRPr lang="en-US" altLang="zh-C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70F6C0A8-E27C-4360-885B-0198E2C3C763}" type="slidenum">
              <a:rPr lang="en-US" altLang="zh-CN"/>
              <a:pPr>
                <a:defRPr/>
              </a:pPr>
              <a:t>‹#›</a:t>
            </a:fld>
            <a:endParaRPr lang="en-US" altLang="zh-C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lstStyle>
            <a:lvl1pPr algn="l">
              <a:defRPr sz="4600"/>
            </a:lvl1pPr>
          </a:lstStyle>
          <a:p>
            <a:r>
              <a:rPr lang="zh-CN" altLang="en-US" smtClean="0"/>
              <a:t>单击此处编辑母版标题样式</a:t>
            </a:r>
            <a:endParaRPr lang="en-US"/>
          </a:p>
        </p:txBody>
      </p:sp>
      <p:sp>
        <p:nvSpPr>
          <p:cNvPr id="3" name="日期占位符 6"/>
          <p:cNvSpPr>
            <a:spLocks noGrp="1"/>
          </p:cNvSpPr>
          <p:nvPr>
            <p:ph type="dt" sz="half" idx="10"/>
          </p:nvPr>
        </p:nvSpPr>
        <p:spPr/>
        <p:txBody>
          <a:bodyPr/>
          <a:lstStyle>
            <a:lvl1pPr>
              <a:defRPr/>
            </a:lvl1pPr>
          </a:lstStyle>
          <a:p>
            <a:pPr>
              <a:defRPr/>
            </a:pPr>
            <a:endParaRPr lang="zh-CN" altLang="en-US"/>
          </a:p>
        </p:txBody>
      </p:sp>
      <p:sp>
        <p:nvSpPr>
          <p:cNvPr id="4" name="灯片编号占位符 7"/>
          <p:cNvSpPr>
            <a:spLocks noGrp="1"/>
          </p:cNvSpPr>
          <p:nvPr>
            <p:ph type="sldNum" sz="quarter" idx="11"/>
          </p:nvPr>
        </p:nvSpPr>
        <p:spPr/>
        <p:txBody>
          <a:bodyPr/>
          <a:lstStyle>
            <a:lvl1pPr>
              <a:defRPr/>
            </a:lvl1pPr>
          </a:lstStyle>
          <a:p>
            <a:pPr>
              <a:defRPr/>
            </a:pPr>
            <a:fld id="{810AEB03-4260-4D1E-9F14-4739CACEA27A}" type="slidenum">
              <a:rPr lang="en-US" altLang="zh-CN"/>
              <a:pPr>
                <a:defRPr/>
              </a:pPr>
              <a:t>‹#›</a:t>
            </a:fld>
            <a:endParaRPr lang="en-US" altLang="zh-CN" dirty="0"/>
          </a:p>
        </p:txBody>
      </p:sp>
      <p:sp>
        <p:nvSpPr>
          <p:cNvPr id="5" name="页脚占位符 8"/>
          <p:cNvSpPr>
            <a:spLocks noGrp="1"/>
          </p:cNvSpPr>
          <p:nvPr>
            <p:ph type="ftr" sz="quarter" idx="12"/>
          </p:nvPr>
        </p:nvSpPr>
        <p:spPr/>
        <p:txBody>
          <a:bodyPr/>
          <a:lstStyle>
            <a:lvl1pPr>
              <a:defRPr/>
            </a:lvl1pPr>
          </a:lstStyle>
          <a:p>
            <a:pPr>
              <a:defRPr/>
            </a:pP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E3D4BEF9-FF95-40F2-B43F-34D9F83AE1DC}" type="slidenum">
              <a:rPr lang="en-US" altLang="zh-CN"/>
              <a:pPr>
                <a:defRPr/>
              </a:pPr>
              <a:t>‹#›</a:t>
            </a:fld>
            <a:endParaRPr lang="en-US" altLang="zh-C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a:xfrm>
            <a:off x="8156575" y="6421438"/>
            <a:ext cx="762000" cy="365125"/>
          </a:xfrm>
        </p:spPr>
        <p:txBody>
          <a:bodyPr/>
          <a:lstStyle>
            <a:lvl1pPr>
              <a:defRPr/>
            </a:lvl1pPr>
          </a:lstStyle>
          <a:p>
            <a:pPr>
              <a:defRPr/>
            </a:pPr>
            <a:fld id="{D1FB0A0B-6402-496F-A500-22D9D936A097}" type="slidenum">
              <a:rPr lang="en-US" altLang="zh-CN"/>
              <a:pPr>
                <a:defRPr/>
              </a:pPr>
              <a:t>‹#›</a:t>
            </a:fld>
            <a:endParaRPr lang="en-US" altLang="zh-C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105AF3F0-7477-417B-A223-4D273F6D0785}" type="slidenum">
              <a:rPr lang="en-US" altLang="zh-CN"/>
              <a:pPr>
                <a:defRPr/>
              </a:pPr>
              <a:t>‹#›</a:t>
            </a:fld>
            <a:endParaRPr lang="en-US" altLang="zh-C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任意多边形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eaLnBrk="0" hangingPunct="0">
              <a:defRPr/>
            </a:pPr>
            <a:endParaRPr lang="en-US" altLang="zh-CN" dirty="0"/>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eaLnBrk="0" hangingPunct="0">
              <a:defRPr/>
            </a:pPr>
            <a:endParaRPr lang="en-US" altLang="zh-CN" dirty="0"/>
          </a:p>
        </p:txBody>
      </p:sp>
      <p:sp>
        <p:nvSpPr>
          <p:cNvPr id="1028" name="标题占位符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zh-CN" altLang="en-US" smtClean="0"/>
              <a:t>单击此处编辑母版标题样式</a:t>
            </a:r>
          </a:p>
        </p:txBody>
      </p:sp>
      <p:sp>
        <p:nvSpPr>
          <p:cNvPr id="1029" name="文本占位符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latin typeface="Arial" charset="0"/>
                <a:ea typeface="+mn-ea"/>
              </a:defRPr>
            </a:lvl1pPr>
          </a:lstStyle>
          <a:p>
            <a:pPr>
              <a:defRPr/>
            </a:pPr>
            <a:endParaRPr lang="zh-CN" altLang="en-US"/>
          </a:p>
        </p:txBody>
      </p:sp>
      <p:sp>
        <p:nvSpPr>
          <p:cNvPr id="22" name="页脚占位符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latin typeface="Arial" charset="0"/>
                <a:ea typeface="+mn-ea"/>
              </a:defRPr>
            </a:lvl1pPr>
          </a:lstStyle>
          <a:p>
            <a:pPr>
              <a:defRPr/>
            </a:pPr>
            <a:endParaRPr lang="zh-CN" altLang="en-US"/>
          </a:p>
        </p:txBody>
      </p:sp>
      <p:sp>
        <p:nvSpPr>
          <p:cNvPr id="18" name="灯片编号占位符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latin typeface="Arial" charset="0"/>
                <a:ea typeface="+mn-ea"/>
              </a:defRPr>
            </a:lvl1pPr>
          </a:lstStyle>
          <a:p>
            <a:pPr>
              <a:defRPr/>
            </a:pPr>
            <a:fld id="{8FCCF912-6B7C-4D86-A9DB-DBFC098509E3}" type="slidenum">
              <a:rPr lang="en-US" altLang="zh-CN"/>
              <a:pPr>
                <a:defRPr/>
              </a:pPr>
              <a:t>‹#›</a:t>
            </a:fld>
            <a:endParaRPr lang="en-US" altLang="zh-CN" dirty="0"/>
          </a:p>
        </p:txBody>
      </p:sp>
    </p:spTree>
  </p:cSld>
  <p:clrMap bg1="dk1" tx1="lt1" bg2="dk2" tx2="lt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ransition>
    <p:fade/>
  </p:transition>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Arial" charset="0"/>
          <a:ea typeface="黑体" pitchFamily="2" charset="-122"/>
        </a:defRPr>
      </a:lvl2pPr>
      <a:lvl3pPr algn="l" rtl="0" eaLnBrk="0" fontAlgn="base" hangingPunct="0">
        <a:spcBef>
          <a:spcPct val="0"/>
        </a:spcBef>
        <a:spcAft>
          <a:spcPct val="0"/>
        </a:spcAft>
        <a:defRPr sz="4600">
          <a:solidFill>
            <a:schemeClr val="tx1"/>
          </a:solidFill>
          <a:latin typeface="Arial" charset="0"/>
          <a:ea typeface="黑体" pitchFamily="2" charset="-122"/>
        </a:defRPr>
      </a:lvl3pPr>
      <a:lvl4pPr algn="l" rtl="0" eaLnBrk="0" fontAlgn="base" hangingPunct="0">
        <a:spcBef>
          <a:spcPct val="0"/>
        </a:spcBef>
        <a:spcAft>
          <a:spcPct val="0"/>
        </a:spcAft>
        <a:defRPr sz="4600">
          <a:solidFill>
            <a:schemeClr val="tx1"/>
          </a:solidFill>
          <a:latin typeface="Arial" charset="0"/>
          <a:ea typeface="黑体" pitchFamily="2" charset="-122"/>
        </a:defRPr>
      </a:lvl4pPr>
      <a:lvl5pPr algn="l" rtl="0" eaLnBrk="0" fontAlgn="base" hangingPunct="0">
        <a:spcBef>
          <a:spcPct val="0"/>
        </a:spcBef>
        <a:spcAft>
          <a:spcPct val="0"/>
        </a:spcAft>
        <a:defRPr sz="4600">
          <a:solidFill>
            <a:schemeClr val="tx1"/>
          </a:solidFill>
          <a:latin typeface="Arial" charset="0"/>
          <a:ea typeface="黑体" pitchFamily="2" charset="-122"/>
        </a:defRPr>
      </a:lvl5pPr>
      <a:lvl6pPr marL="457200" algn="l" rtl="0" fontAlgn="base">
        <a:spcBef>
          <a:spcPct val="0"/>
        </a:spcBef>
        <a:spcAft>
          <a:spcPct val="0"/>
        </a:spcAft>
        <a:defRPr sz="4600">
          <a:solidFill>
            <a:schemeClr val="tx1"/>
          </a:solidFill>
          <a:latin typeface="Verdana" pitchFamily="34" charset="0"/>
        </a:defRPr>
      </a:lvl6pPr>
      <a:lvl7pPr marL="914400" algn="l" rtl="0" fontAlgn="base">
        <a:spcBef>
          <a:spcPct val="0"/>
        </a:spcBef>
        <a:spcAft>
          <a:spcPct val="0"/>
        </a:spcAft>
        <a:defRPr sz="4600">
          <a:solidFill>
            <a:schemeClr val="tx1"/>
          </a:solidFill>
          <a:latin typeface="Verdana" pitchFamily="34" charset="0"/>
        </a:defRPr>
      </a:lvl7pPr>
      <a:lvl8pPr marL="1371600" algn="l" rtl="0" fontAlgn="base">
        <a:spcBef>
          <a:spcPct val="0"/>
        </a:spcBef>
        <a:spcAft>
          <a:spcPct val="0"/>
        </a:spcAft>
        <a:defRPr sz="4600">
          <a:solidFill>
            <a:schemeClr val="tx1"/>
          </a:solidFill>
          <a:latin typeface="Verdana" pitchFamily="34" charset="0"/>
        </a:defRPr>
      </a:lvl8pPr>
      <a:lvl9pPr marL="1828800" algn="l" rtl="0" fontAlgn="base">
        <a:spcBef>
          <a:spcPct val="0"/>
        </a:spcBef>
        <a:spcAft>
          <a:spcPct val="0"/>
        </a:spcAft>
        <a:defRPr sz="4600">
          <a:solidFill>
            <a:schemeClr val="tx1"/>
          </a:solidFill>
          <a:latin typeface="Verdana"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9BBB59"/>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8064A2"/>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chrome.google.com/extensions/detail/cpngackimfmofbokmjmljamhdncknpm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
            </a:r>
            <a:br>
              <a:rPr lang="en-US" altLang="zh-CN" smtClean="0"/>
            </a:br>
            <a:r>
              <a:rPr lang="en-US" altLang="zh-CN" smtClean="0"/>
              <a:t/>
            </a:r>
            <a:br>
              <a:rPr lang="en-US" altLang="zh-CN" smtClean="0"/>
            </a:br>
            <a:r>
              <a:rPr lang="en-US" altLang="zh-CN" smtClean="0"/>
              <a:t>  Firefox</a:t>
            </a:r>
            <a:r>
              <a:rPr lang="zh-CN" altLang="en-US" smtClean="0"/>
              <a:t>和</a:t>
            </a:r>
            <a:r>
              <a:rPr lang="en-US" altLang="zh-CN" smtClean="0"/>
              <a:t>Chrome</a:t>
            </a:r>
            <a:r>
              <a:rPr lang="zh-CN" altLang="en-US" smtClean="0"/>
              <a:t>扩展开发</a:t>
            </a:r>
            <a:endParaRPr lang="zh-CN" altLang="en-US" dirty="0" smtClean="0"/>
          </a:p>
        </p:txBody>
      </p:sp>
      <p:sp>
        <p:nvSpPr>
          <p:cNvPr id="13315" name="TextBox 3"/>
          <p:cNvSpPr txBox="1">
            <a:spLocks noChangeArrowheads="1"/>
          </p:cNvSpPr>
          <p:nvPr/>
        </p:nvSpPr>
        <p:spPr bwMode="auto">
          <a:xfrm>
            <a:off x="4616450" y="4689475"/>
            <a:ext cx="3195638" cy="584200"/>
          </a:xfrm>
          <a:prstGeom prst="rect">
            <a:avLst/>
          </a:prstGeom>
          <a:noFill/>
          <a:ln w="9525">
            <a:noFill/>
            <a:miter lim="800000"/>
            <a:headEnd/>
            <a:tailEnd/>
          </a:ln>
        </p:spPr>
        <p:txBody>
          <a:bodyPr>
            <a:spAutoFit/>
          </a:bodyPr>
          <a:lstStyle/>
          <a:p>
            <a:r>
              <a:rPr lang="zh-CN" altLang="en-US" dirty="0"/>
              <a:t>                    </a:t>
            </a:r>
            <a:r>
              <a:rPr lang="zh-CN" altLang="en-US" sz="3200" dirty="0" smtClean="0">
                <a:solidFill>
                  <a:srgbClr val="FFFFFF"/>
                </a:solidFill>
                <a:ea typeface="Adobe 楷体 Std R" pitchFamily="18" charset="-122"/>
              </a:rPr>
              <a:t>邓以克</a:t>
            </a:r>
            <a:endParaRPr lang="zh-CN" altLang="en-US" sz="3200" dirty="0">
              <a:solidFill>
                <a:srgbClr val="FFFFFF"/>
              </a:solidFill>
              <a:latin typeface="Adobe 楷体 Std R" pitchFamily="18" charset="-122"/>
              <a:ea typeface="Adobe 楷体 Std R" pitchFamily="18" charset="-122"/>
            </a:endParaRPr>
          </a:p>
        </p:txBody>
      </p:sp>
      <p:sp>
        <p:nvSpPr>
          <p:cNvPr id="13316" name="TextBox 4"/>
          <p:cNvSpPr txBox="1">
            <a:spLocks noChangeArrowheads="1"/>
          </p:cNvSpPr>
          <p:nvPr/>
        </p:nvSpPr>
        <p:spPr bwMode="auto">
          <a:xfrm>
            <a:off x="5921375" y="5408613"/>
            <a:ext cx="1936750" cy="369887"/>
          </a:xfrm>
          <a:prstGeom prst="rect">
            <a:avLst/>
          </a:prstGeom>
          <a:noFill/>
          <a:ln w="9525">
            <a:noFill/>
            <a:miter lim="800000"/>
            <a:headEnd/>
            <a:tailEnd/>
          </a:ln>
        </p:spPr>
        <p:txBody>
          <a:bodyPr>
            <a:spAutoFit/>
          </a:bodyPr>
          <a:lstStyle/>
          <a:p>
            <a:r>
              <a:rPr lang="en-US" altLang="zh-CN" dirty="0">
                <a:latin typeface="Adobe 楷体 Std R" pitchFamily="18" charset="-122"/>
                <a:ea typeface="Adobe 楷体 Std R" pitchFamily="18" charset="-122"/>
              </a:rPr>
              <a:t>2010</a:t>
            </a:r>
            <a:r>
              <a:rPr lang="zh-CN" altLang="en-US" dirty="0">
                <a:latin typeface="Adobe 楷体 Std R" pitchFamily="18" charset="-122"/>
                <a:ea typeface="Adobe 楷体 Std R" pitchFamily="18" charset="-122"/>
              </a:rPr>
              <a:t>年</a:t>
            </a:r>
            <a:r>
              <a:rPr lang="en-US" altLang="zh-CN" dirty="0" smtClean="0">
                <a:latin typeface="Adobe 楷体 Std R" pitchFamily="18" charset="-122"/>
                <a:ea typeface="Adobe 楷体 Std R" pitchFamily="18" charset="-122"/>
              </a:rPr>
              <a:t>11</a:t>
            </a:r>
            <a:r>
              <a:rPr lang="zh-CN" altLang="en-US" dirty="0" smtClean="0">
                <a:latin typeface="Adobe 楷体 Std R" pitchFamily="18" charset="-122"/>
                <a:ea typeface="Adobe 楷体 Std R" pitchFamily="18" charset="-122"/>
              </a:rPr>
              <a:t>月</a:t>
            </a:r>
            <a:r>
              <a:rPr lang="en-US" altLang="zh-CN" dirty="0">
                <a:latin typeface="Adobe 楷体 Std R" pitchFamily="18" charset="-122"/>
                <a:ea typeface="Adobe 楷体 Std R" pitchFamily="18" charset="-122"/>
              </a:rPr>
              <a:t>8</a:t>
            </a:r>
            <a:r>
              <a:rPr lang="zh-CN" altLang="en-US" dirty="0">
                <a:latin typeface="Adobe 楷体 Std R" pitchFamily="18" charset="-122"/>
                <a:ea typeface="Adobe 楷体 Std R" pitchFamily="18" charset="-122"/>
              </a:rPr>
              <a:t>日</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扩展运行清单</a:t>
            </a:r>
            <a:r>
              <a:rPr lang="en-US" altLang="zh-CN" dirty="0" smtClean="0"/>
              <a:t>---</a:t>
            </a:r>
            <a:r>
              <a:rPr lang="en-US" altLang="zh-CN" dirty="0" err="1" smtClean="0"/>
              <a:t>chrome.manifest</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chemeClr val="bg2">
                    <a:lumMod val="50000"/>
                  </a:schemeClr>
                </a:solidFill>
              </a:rPr>
              <a:t>content	  </a:t>
            </a:r>
            <a:r>
              <a:rPr lang="en-US" altLang="zh-CN" dirty="0" err="1" smtClean="0">
                <a:solidFill>
                  <a:schemeClr val="bg2">
                    <a:lumMod val="50000"/>
                  </a:schemeClr>
                </a:solidFill>
              </a:rPr>
              <a:t>helloworld</a:t>
            </a:r>
            <a:r>
              <a:rPr lang="en-US" altLang="zh-CN" dirty="0" smtClean="0">
                <a:solidFill>
                  <a:schemeClr val="bg2">
                    <a:lumMod val="50000"/>
                  </a:schemeClr>
                </a:solidFill>
              </a:rPr>
              <a:t>	</a:t>
            </a:r>
            <a:r>
              <a:rPr lang="en-US" altLang="zh-CN" dirty="0" err="1" smtClean="0">
                <a:solidFill>
                  <a:schemeClr val="bg2">
                    <a:lumMod val="50000"/>
                  </a:schemeClr>
                </a:solidFill>
              </a:rPr>
              <a:t>jar:chrome</a:t>
            </a:r>
            <a:r>
              <a:rPr lang="en-US" altLang="zh-CN" dirty="0" smtClean="0">
                <a:solidFill>
                  <a:schemeClr val="bg2">
                    <a:lumMod val="50000"/>
                  </a:schemeClr>
                </a:solidFill>
              </a:rPr>
              <a:t>/helloworld.jar!/content/</a:t>
            </a:r>
          </a:p>
          <a:p>
            <a:pPr>
              <a:buNone/>
            </a:pPr>
            <a:r>
              <a:rPr lang="en-US" altLang="zh-CN" dirty="0" smtClean="0">
                <a:solidFill>
                  <a:schemeClr val="bg2">
                    <a:lumMod val="50000"/>
                  </a:schemeClr>
                </a:solidFill>
              </a:rPr>
              <a:t>overlay	  chrome://browser/content/browser.xul	chrome://helloworld/content/overlay.xul</a:t>
            </a:r>
          </a:p>
          <a:p>
            <a:pPr>
              <a:buNone/>
            </a:pPr>
            <a:r>
              <a:rPr lang="en-US" altLang="zh-CN" dirty="0" smtClean="0">
                <a:solidFill>
                  <a:schemeClr val="bg2">
                    <a:lumMod val="50000"/>
                  </a:schemeClr>
                </a:solidFill>
              </a:rPr>
              <a:t>locale	</a:t>
            </a:r>
            <a:r>
              <a:rPr lang="en-US" altLang="zh-CN" dirty="0" err="1" smtClean="0">
                <a:solidFill>
                  <a:schemeClr val="bg2">
                    <a:lumMod val="50000"/>
                  </a:schemeClr>
                </a:solidFill>
              </a:rPr>
              <a:t>helloworld</a:t>
            </a:r>
            <a:r>
              <a:rPr lang="en-US" altLang="zh-CN" dirty="0" smtClean="0">
                <a:solidFill>
                  <a:schemeClr val="bg2">
                    <a:lumMod val="50000"/>
                  </a:schemeClr>
                </a:solidFill>
              </a:rPr>
              <a:t>    en-US    </a:t>
            </a:r>
            <a:r>
              <a:rPr lang="en-US" altLang="zh-CN" dirty="0" err="1" smtClean="0">
                <a:solidFill>
                  <a:schemeClr val="bg2">
                    <a:lumMod val="50000"/>
                  </a:schemeClr>
                </a:solidFill>
              </a:rPr>
              <a:t>jar:chrome</a:t>
            </a:r>
            <a:r>
              <a:rPr lang="en-US" altLang="zh-CN" dirty="0" smtClean="0">
                <a:solidFill>
                  <a:schemeClr val="bg2">
                    <a:lumMod val="50000"/>
                  </a:schemeClr>
                </a:solidFill>
              </a:rPr>
              <a:t>/helloworld.jar!/locale/en-US/</a:t>
            </a:r>
          </a:p>
          <a:p>
            <a:pPr>
              <a:buNone/>
            </a:pPr>
            <a:r>
              <a:rPr lang="en-US" altLang="zh-CN" dirty="0" smtClean="0">
                <a:solidFill>
                  <a:schemeClr val="bg2">
                    <a:lumMod val="50000"/>
                  </a:schemeClr>
                </a:solidFill>
              </a:rPr>
              <a:t>skin	</a:t>
            </a:r>
            <a:r>
              <a:rPr lang="en-US" altLang="zh-CN" dirty="0" err="1" smtClean="0">
                <a:solidFill>
                  <a:schemeClr val="bg2">
                    <a:lumMod val="50000"/>
                  </a:schemeClr>
                </a:solidFill>
              </a:rPr>
              <a:t>helloworld</a:t>
            </a:r>
            <a:r>
              <a:rPr lang="en-US" altLang="zh-CN" dirty="0" smtClean="0">
                <a:solidFill>
                  <a:schemeClr val="bg2">
                    <a:lumMod val="50000"/>
                  </a:schemeClr>
                </a:solidFill>
              </a:rPr>
              <a:t>    classic/1.0	</a:t>
            </a:r>
            <a:r>
              <a:rPr lang="en-US" altLang="zh-CN" dirty="0" err="1" smtClean="0">
                <a:solidFill>
                  <a:schemeClr val="bg2">
                    <a:lumMod val="50000"/>
                  </a:schemeClr>
                </a:solidFill>
              </a:rPr>
              <a:t>jar:chrome</a:t>
            </a:r>
            <a:r>
              <a:rPr lang="en-US" altLang="zh-CN" dirty="0" smtClean="0">
                <a:solidFill>
                  <a:schemeClr val="bg2">
                    <a:lumMod val="50000"/>
                  </a:schemeClr>
                </a:solidFill>
              </a:rPr>
              <a:t>/helloworld.jar!/skin/</a:t>
            </a:r>
          </a:p>
          <a:p>
            <a:pPr>
              <a:buNone/>
            </a:pPr>
            <a:r>
              <a:rPr lang="en-US" altLang="zh-CN" dirty="0" smtClean="0">
                <a:solidFill>
                  <a:schemeClr val="bg2">
                    <a:lumMod val="50000"/>
                  </a:schemeClr>
                </a:solidFill>
              </a:rPr>
              <a:t>style	chrome://global/content/customizeToolbar.xul	chrome://helloworld/skin/overlay.css</a:t>
            </a:r>
            <a:endParaRPr lang="zh-CN" altLang="en-US" dirty="0">
              <a:solidFill>
                <a:schemeClr val="bg2">
                  <a:lumMod val="50000"/>
                </a:schemeClr>
              </a:solidFill>
            </a:endParaRPr>
          </a:p>
        </p:txBody>
      </p:sp>
      <p:sp>
        <p:nvSpPr>
          <p:cNvPr id="4" name="椭圆 3"/>
          <p:cNvSpPr/>
          <p:nvPr/>
        </p:nvSpPr>
        <p:spPr>
          <a:xfrm>
            <a:off x="7683500" y="1962150"/>
            <a:ext cx="1000132" cy="500066"/>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融合</a:t>
            </a:r>
            <a:endParaRPr lang="zh-CN" altLang="en-US" dirty="0"/>
          </a:p>
        </p:txBody>
      </p:sp>
      <p:sp>
        <p:nvSpPr>
          <p:cNvPr id="5" name="右箭头 4"/>
          <p:cNvSpPr/>
          <p:nvPr/>
        </p:nvSpPr>
        <p:spPr>
          <a:xfrm>
            <a:off x="5905500" y="2228850"/>
            <a:ext cx="444500" cy="45719"/>
          </a:xfrm>
          <a:prstGeom prst="rightArrow">
            <a:avLst/>
          </a:prstGeom>
        </p:spPr>
        <p:txBody>
          <a:bodyPr wrap="none" rtlCol="0" anchor="ctr">
            <a:spAutoFit/>
          </a:bodyPr>
          <a:lstStyle/>
          <a:p>
            <a:pPr algn="ctr"/>
            <a:endParaRPr lang="zh-CN" altLang="en-US" sz="1000" dirty="0" smtClean="0">
              <a:solidFill>
                <a:schemeClr val="bg1"/>
              </a:solidFill>
              <a:latin typeface="+mn-ea"/>
              <a:ea typeface="+mn-ea"/>
            </a:endParaRPr>
          </a:p>
        </p:txBody>
      </p:sp>
      <p:sp>
        <p:nvSpPr>
          <p:cNvPr id="8" name="右箭头 7"/>
          <p:cNvSpPr/>
          <p:nvPr/>
        </p:nvSpPr>
        <p:spPr>
          <a:xfrm>
            <a:off x="5949950" y="2006600"/>
            <a:ext cx="1600200" cy="355600"/>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p:cNvSpPr txBox="1">
            <a:spLocks/>
          </p:cNvSpPr>
          <p:nvPr/>
        </p:nvSpPr>
        <p:spPr bwMode="auto">
          <a:xfrm>
            <a:off x="482600" y="4140200"/>
            <a:ext cx="8229600" cy="17335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419100" marR="0" lvl="0" indent="-382588" algn="l" defTabSz="914400" rtl="0" eaLnBrk="0" fontAlgn="base" latinLnBrk="0" hangingPunct="0">
              <a:lnSpc>
                <a:spcPct val="100000"/>
              </a:lnSpc>
              <a:spcBef>
                <a:spcPct val="20000"/>
              </a:spcBef>
              <a:spcAft>
                <a:spcPct val="0"/>
              </a:spcAft>
              <a:buClr>
                <a:schemeClr val="accent1"/>
              </a:buClr>
              <a:buSzPct val="80000"/>
              <a:buFont typeface="Wingdings 2" pitchFamily="18" charset="2"/>
              <a:buChar char=""/>
              <a:tabLst/>
              <a:defRPr/>
            </a:pPr>
            <a:r>
              <a:rPr lang="zh-CN" altLang="en-US" sz="2000" dirty="0" smtClean="0">
                <a:solidFill>
                  <a:schemeClr val="bg2">
                    <a:lumMod val="50000"/>
                  </a:schemeClr>
                </a:solidFill>
                <a:latin typeface="+mn-lt"/>
                <a:ea typeface="+mn-ea"/>
              </a:rPr>
              <a:t>这里最重要的就是</a:t>
            </a:r>
            <a:r>
              <a:rPr lang="en-US" altLang="zh-CN" sz="2000" dirty="0" smtClean="0">
                <a:solidFill>
                  <a:schemeClr val="bg2">
                    <a:lumMod val="50000"/>
                  </a:schemeClr>
                </a:solidFill>
                <a:latin typeface="+mn-lt"/>
                <a:ea typeface="+mn-ea"/>
              </a:rPr>
              <a:t>content </a:t>
            </a:r>
            <a:r>
              <a:rPr lang="zh-CN" altLang="en-US" sz="2000" dirty="0" smtClean="0">
                <a:solidFill>
                  <a:schemeClr val="bg2">
                    <a:lumMod val="50000"/>
                  </a:schemeClr>
                </a:solidFill>
                <a:latin typeface="+mn-lt"/>
                <a:ea typeface="+mn-ea"/>
              </a:rPr>
              <a:t>和 </a:t>
            </a:r>
            <a:r>
              <a:rPr lang="en-US" altLang="zh-CN" sz="2000" dirty="0" smtClean="0">
                <a:solidFill>
                  <a:schemeClr val="bg2">
                    <a:lumMod val="50000"/>
                  </a:schemeClr>
                </a:solidFill>
                <a:latin typeface="+mn-lt"/>
                <a:ea typeface="+mn-ea"/>
              </a:rPr>
              <a:t>overlay</a:t>
            </a:r>
            <a:r>
              <a:rPr lang="zh-CN" altLang="en-US" sz="2000" dirty="0" smtClean="0">
                <a:solidFill>
                  <a:schemeClr val="bg2">
                    <a:lumMod val="50000"/>
                  </a:schemeClr>
                </a:solidFill>
                <a:latin typeface="+mn-lt"/>
                <a:ea typeface="+mn-ea"/>
              </a:rPr>
              <a:t>这两项</a:t>
            </a:r>
            <a:endParaRPr lang="en-US" altLang="zh-CN" sz="2000" dirty="0" smtClean="0">
              <a:solidFill>
                <a:schemeClr val="bg2">
                  <a:lumMod val="50000"/>
                </a:schemeClr>
              </a:solidFill>
              <a:latin typeface="+mn-lt"/>
              <a:ea typeface="+mn-ea"/>
            </a:endParaRPr>
          </a:p>
          <a:p>
            <a:pPr marL="876300" lvl="1" indent="-382588" eaLnBrk="0" hangingPunct="0">
              <a:spcBef>
                <a:spcPct val="20000"/>
              </a:spcBef>
              <a:buClr>
                <a:schemeClr val="accent1"/>
              </a:buClr>
              <a:buSzPct val="80000"/>
              <a:buFont typeface="Wingdings 2" pitchFamily="18" charset="2"/>
              <a:buChar char=""/>
            </a:pPr>
            <a:r>
              <a:rPr kumimoji="0" lang="en-US" altLang="zh-CN" sz="2000" b="0" i="0" u="none" strike="noStrike" kern="1200" cap="none" spc="0" normalizeH="0" baseline="0" noProof="0" dirty="0" smtClean="0">
                <a:ln>
                  <a:noFill/>
                </a:ln>
                <a:solidFill>
                  <a:schemeClr val="bg2">
                    <a:lumMod val="50000"/>
                  </a:schemeClr>
                </a:solidFill>
                <a:effectLst/>
                <a:uLnTx/>
                <a:uFillTx/>
                <a:latin typeface="+mn-lt"/>
                <a:ea typeface="+mn-ea"/>
                <a:cs typeface="+mn-cs"/>
              </a:rPr>
              <a:t>content</a:t>
            </a:r>
            <a:r>
              <a:rPr kumimoji="0" lang="zh-CN" alt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指明了</a:t>
            </a:r>
            <a:r>
              <a:rPr kumimoji="0" lang="en-US" altLang="zh-CN" sz="2000" b="0" i="0" u="none" strike="noStrike" kern="1200" cap="none" spc="0" normalizeH="0" baseline="0" noProof="0" dirty="0" err="1" smtClean="0">
                <a:ln>
                  <a:noFill/>
                </a:ln>
                <a:solidFill>
                  <a:schemeClr val="bg2">
                    <a:lumMod val="50000"/>
                  </a:schemeClr>
                </a:solidFill>
                <a:effectLst/>
                <a:uLnTx/>
                <a:uFillTx/>
                <a:latin typeface="+mn-lt"/>
                <a:ea typeface="+mn-ea"/>
                <a:cs typeface="+mn-cs"/>
              </a:rPr>
              <a:t>xul</a:t>
            </a:r>
            <a:r>
              <a:rPr kumimoji="0" lang="zh-CN" alt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和</a:t>
            </a:r>
            <a:r>
              <a:rPr kumimoji="0" lang="en-US" altLang="zh-CN" sz="2000" b="0" i="0" u="none" strike="noStrike" kern="1200" cap="none" spc="0" normalizeH="0" baseline="0" noProof="0" dirty="0" err="1" smtClean="0">
                <a:ln>
                  <a:noFill/>
                </a:ln>
                <a:solidFill>
                  <a:schemeClr val="bg2">
                    <a:lumMod val="50000"/>
                  </a:schemeClr>
                </a:solidFill>
                <a:effectLst/>
                <a:uLnTx/>
                <a:uFillTx/>
                <a:latin typeface="+mn-lt"/>
                <a:ea typeface="+mn-ea"/>
                <a:cs typeface="+mn-cs"/>
              </a:rPr>
              <a:t>js</a:t>
            </a:r>
            <a:r>
              <a:rPr kumimoji="0" lang="zh-CN" alt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脚本所在的目录</a:t>
            </a:r>
            <a:endParaRPr kumimoji="0" lang="en-US" altLang="zh-CN" sz="20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876300" lvl="1" indent="-382588" eaLnBrk="0" hangingPunct="0">
              <a:spcBef>
                <a:spcPct val="20000"/>
              </a:spcBef>
              <a:buClr>
                <a:schemeClr val="accent1"/>
              </a:buClr>
              <a:buSzPct val="80000"/>
              <a:buFont typeface="Wingdings 2" pitchFamily="18" charset="2"/>
              <a:buChar char=""/>
            </a:pPr>
            <a:endParaRPr kumimoji="0" lang="en-US" altLang="zh-CN" sz="20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876300" lvl="1" indent="-382588" eaLnBrk="0" hangingPunct="0">
              <a:spcBef>
                <a:spcPct val="20000"/>
              </a:spcBef>
              <a:buClr>
                <a:schemeClr val="accent1"/>
              </a:buClr>
              <a:buSzPct val="80000"/>
              <a:buFont typeface="Wingdings 2" pitchFamily="18" charset="2"/>
              <a:buChar char=""/>
            </a:pPr>
            <a:r>
              <a:rPr lang="en-US" altLang="zh-CN" sz="2000" dirty="0" smtClean="0">
                <a:solidFill>
                  <a:schemeClr val="bg2">
                    <a:lumMod val="50000"/>
                  </a:schemeClr>
                </a:solidFill>
                <a:latin typeface="+mn-lt"/>
                <a:ea typeface="+mn-ea"/>
              </a:rPr>
              <a:t>overlay</a:t>
            </a:r>
            <a:r>
              <a:rPr lang="zh-CN" altLang="en-US" sz="2000" dirty="0" smtClean="0">
                <a:solidFill>
                  <a:schemeClr val="bg2">
                    <a:lumMod val="50000"/>
                  </a:schemeClr>
                </a:solidFill>
                <a:latin typeface="+mn-lt"/>
                <a:ea typeface="+mn-ea"/>
              </a:rPr>
              <a:t>用于扩展运行时</a:t>
            </a:r>
            <a:r>
              <a:rPr lang="en-US" altLang="zh-CN" sz="2000" dirty="0" smtClean="0">
                <a:solidFill>
                  <a:schemeClr val="bg2">
                    <a:lumMod val="50000"/>
                  </a:schemeClr>
                </a:solidFill>
                <a:latin typeface="+mn-lt"/>
                <a:ea typeface="+mn-ea"/>
              </a:rPr>
              <a:t>UI</a:t>
            </a:r>
            <a:r>
              <a:rPr lang="zh-CN" altLang="en-US" sz="2000" dirty="0" smtClean="0">
                <a:solidFill>
                  <a:schemeClr val="bg2">
                    <a:lumMod val="50000"/>
                  </a:schemeClr>
                </a:solidFill>
                <a:latin typeface="+mn-lt"/>
                <a:ea typeface="+mn-ea"/>
              </a:rPr>
              <a:t>界面与</a:t>
            </a:r>
            <a:r>
              <a:rPr lang="en-US" altLang="zh-CN" sz="2000" dirty="0" smtClean="0">
                <a:solidFill>
                  <a:schemeClr val="bg2">
                    <a:lumMod val="50000"/>
                  </a:schemeClr>
                </a:solidFill>
                <a:latin typeface="+mn-lt"/>
                <a:ea typeface="+mn-ea"/>
              </a:rPr>
              <a:t>Firefox</a:t>
            </a:r>
            <a:r>
              <a:rPr lang="zh-CN" altLang="en-US" sz="2000" dirty="0" smtClean="0">
                <a:solidFill>
                  <a:schemeClr val="bg2">
                    <a:lumMod val="50000"/>
                  </a:schemeClr>
                </a:solidFill>
                <a:latin typeface="+mn-lt"/>
                <a:ea typeface="+mn-ea"/>
              </a:rPr>
              <a:t>主容器的</a:t>
            </a:r>
            <a:r>
              <a:rPr lang="en-US" altLang="zh-CN" sz="2000" dirty="0" smtClean="0">
                <a:solidFill>
                  <a:schemeClr val="bg2">
                    <a:lumMod val="50000"/>
                  </a:schemeClr>
                </a:solidFill>
                <a:latin typeface="+mn-lt"/>
                <a:ea typeface="+mn-ea"/>
              </a:rPr>
              <a:t>XUL</a:t>
            </a:r>
            <a:r>
              <a:rPr lang="zh-CN" altLang="en-US" sz="2000" dirty="0" smtClean="0">
                <a:solidFill>
                  <a:schemeClr val="bg2">
                    <a:lumMod val="50000"/>
                  </a:schemeClr>
                </a:solidFill>
                <a:latin typeface="+mn-lt"/>
                <a:ea typeface="+mn-ea"/>
              </a:rPr>
              <a:t>界面融合</a:t>
            </a:r>
            <a:endParaRPr kumimoji="0" lang="zh-CN" altLang="en-US" sz="20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660400"/>
          </a:xfrm>
        </p:spPr>
        <p:txBody>
          <a:bodyPr/>
          <a:lstStyle/>
          <a:p>
            <a:r>
              <a:rPr lang="zh-CN" altLang="en-US" dirty="0" smtClean="0"/>
              <a:t>扩展的</a:t>
            </a:r>
            <a:r>
              <a:rPr lang="en-US" altLang="zh-CN" dirty="0" smtClean="0"/>
              <a:t>XUL</a:t>
            </a:r>
            <a:r>
              <a:rPr lang="zh-CN" altLang="en-US" dirty="0" smtClean="0"/>
              <a:t>界面</a:t>
            </a:r>
            <a:endParaRPr lang="zh-CN" altLang="en-US" dirty="0"/>
          </a:p>
        </p:txBody>
      </p:sp>
      <p:sp>
        <p:nvSpPr>
          <p:cNvPr id="3" name="内容占位符 2"/>
          <p:cNvSpPr>
            <a:spLocks noGrp="1"/>
          </p:cNvSpPr>
          <p:nvPr>
            <p:ph idx="1"/>
          </p:nvPr>
        </p:nvSpPr>
        <p:spPr>
          <a:xfrm>
            <a:off x="457200" y="1073150"/>
            <a:ext cx="8229600" cy="5022850"/>
          </a:xfrm>
        </p:spPr>
        <p:txBody>
          <a:bodyPr/>
          <a:lstStyle/>
          <a:p>
            <a:r>
              <a:rPr lang="en-US" altLang="zh-CN" dirty="0" smtClean="0">
                <a:solidFill>
                  <a:schemeClr val="bg2">
                    <a:lumMod val="50000"/>
                  </a:schemeClr>
                </a:solidFill>
              </a:rPr>
              <a:t>&lt;overlay id="</a:t>
            </a:r>
            <a:r>
              <a:rPr lang="en-US" altLang="zh-CN" dirty="0" err="1" smtClean="0">
                <a:solidFill>
                  <a:schemeClr val="bg2">
                    <a:lumMod val="50000"/>
                  </a:schemeClr>
                </a:solidFill>
              </a:rPr>
              <a:t>helloworld</a:t>
            </a:r>
            <a:r>
              <a:rPr lang="en-US" altLang="zh-CN" dirty="0" smtClean="0">
                <a:solidFill>
                  <a:schemeClr val="bg2">
                    <a:lumMod val="50000"/>
                  </a:schemeClr>
                </a:solidFill>
              </a:rPr>
              <a:t>-overlay"</a:t>
            </a:r>
          </a:p>
          <a:p>
            <a:r>
              <a:rPr lang="en-US" altLang="zh-CN" dirty="0" smtClean="0">
                <a:solidFill>
                  <a:schemeClr val="bg2">
                    <a:lumMod val="50000"/>
                  </a:schemeClr>
                </a:solidFill>
              </a:rPr>
              <a:t>         </a:t>
            </a:r>
            <a:r>
              <a:rPr lang="en-US" altLang="zh-CN" dirty="0" err="1" smtClean="0">
                <a:solidFill>
                  <a:schemeClr val="bg2">
                    <a:lumMod val="50000"/>
                  </a:schemeClr>
                </a:solidFill>
              </a:rPr>
              <a:t>xmlns</a:t>
            </a:r>
            <a:r>
              <a:rPr lang="en-US" altLang="zh-CN" dirty="0" smtClean="0">
                <a:solidFill>
                  <a:schemeClr val="bg2">
                    <a:lumMod val="50000"/>
                  </a:schemeClr>
                </a:solidFill>
              </a:rPr>
              <a:t>="http://www.mozilla.org/keymaster/gatekeeper/there.is.only.xul"&gt;</a:t>
            </a:r>
          </a:p>
          <a:p>
            <a:r>
              <a:rPr lang="en-US" altLang="zh-CN" dirty="0" smtClean="0">
                <a:solidFill>
                  <a:schemeClr val="bg2">
                    <a:lumMod val="50000"/>
                  </a:schemeClr>
                </a:solidFill>
              </a:rPr>
              <a:t>  &lt;script </a:t>
            </a:r>
            <a:r>
              <a:rPr lang="en-US" altLang="zh-CN" dirty="0" err="1" smtClean="0">
                <a:solidFill>
                  <a:schemeClr val="bg2">
                    <a:lumMod val="50000"/>
                  </a:schemeClr>
                </a:solidFill>
              </a:rPr>
              <a:t>src</a:t>
            </a:r>
            <a:r>
              <a:rPr lang="en-US" altLang="zh-CN" dirty="0" smtClean="0">
                <a:solidFill>
                  <a:schemeClr val="bg2">
                    <a:lumMod val="50000"/>
                  </a:schemeClr>
                </a:solidFill>
              </a:rPr>
              <a:t>="overlay.js"/&gt;</a:t>
            </a:r>
          </a:p>
          <a:p>
            <a:endParaRPr lang="en-US" altLang="zh-CN" dirty="0" smtClean="0">
              <a:solidFill>
                <a:schemeClr val="bg2">
                  <a:lumMod val="50000"/>
                </a:schemeClr>
              </a:solidFill>
            </a:endParaRPr>
          </a:p>
          <a:p>
            <a:r>
              <a:rPr lang="en-US" altLang="zh-CN" dirty="0" smtClean="0">
                <a:solidFill>
                  <a:schemeClr val="bg2">
                    <a:lumMod val="50000"/>
                  </a:schemeClr>
                </a:solidFill>
              </a:rPr>
              <a:t>  &lt;</a:t>
            </a:r>
            <a:r>
              <a:rPr lang="en-US" altLang="zh-CN" dirty="0" err="1" smtClean="0">
                <a:solidFill>
                  <a:schemeClr val="bg2">
                    <a:lumMod val="50000"/>
                  </a:schemeClr>
                </a:solidFill>
              </a:rPr>
              <a:t>menupopup</a:t>
            </a:r>
            <a:r>
              <a:rPr lang="en-US" altLang="zh-CN" dirty="0" smtClean="0">
                <a:solidFill>
                  <a:schemeClr val="bg2">
                    <a:lumMod val="50000"/>
                  </a:schemeClr>
                </a:solidFill>
              </a:rPr>
              <a:t> id="</a:t>
            </a:r>
            <a:r>
              <a:rPr lang="en-US" altLang="zh-CN" dirty="0" err="1" smtClean="0">
                <a:solidFill>
                  <a:srgbClr val="FF0000"/>
                </a:solidFill>
              </a:rPr>
              <a:t>menu_ToolsPopup</a:t>
            </a:r>
            <a:r>
              <a:rPr lang="en-US" altLang="zh-CN" dirty="0" smtClean="0">
                <a:solidFill>
                  <a:schemeClr val="bg2">
                    <a:lumMod val="50000"/>
                  </a:schemeClr>
                </a:solidFill>
              </a:rPr>
              <a:t>"&gt;</a:t>
            </a:r>
          </a:p>
          <a:p>
            <a:r>
              <a:rPr lang="en-US" altLang="zh-CN" dirty="0" smtClean="0">
                <a:solidFill>
                  <a:schemeClr val="bg2">
                    <a:lumMod val="50000"/>
                  </a:schemeClr>
                </a:solidFill>
              </a:rPr>
              <a:t>    &lt;</a:t>
            </a:r>
            <a:r>
              <a:rPr lang="en-US" altLang="zh-CN" dirty="0" err="1" smtClean="0">
                <a:solidFill>
                  <a:schemeClr val="bg2">
                    <a:lumMod val="50000"/>
                  </a:schemeClr>
                </a:solidFill>
              </a:rPr>
              <a:t>menuitem</a:t>
            </a:r>
            <a:r>
              <a:rPr lang="en-US" altLang="zh-CN" dirty="0" smtClean="0">
                <a:solidFill>
                  <a:schemeClr val="bg2">
                    <a:lumMod val="50000"/>
                  </a:schemeClr>
                </a:solidFill>
              </a:rPr>
              <a:t> id="</a:t>
            </a:r>
            <a:r>
              <a:rPr lang="en-US" altLang="zh-CN" dirty="0" err="1" smtClean="0">
                <a:solidFill>
                  <a:schemeClr val="bg2">
                    <a:lumMod val="50000"/>
                  </a:schemeClr>
                </a:solidFill>
              </a:rPr>
              <a:t>helloworld</a:t>
            </a:r>
            <a:r>
              <a:rPr lang="en-US" altLang="zh-CN" dirty="0" smtClean="0">
                <a:solidFill>
                  <a:schemeClr val="bg2">
                    <a:lumMod val="50000"/>
                  </a:schemeClr>
                </a:solidFill>
              </a:rPr>
              <a:t>-hello" label="&amp;</a:t>
            </a:r>
            <a:r>
              <a:rPr lang="en-US" altLang="zh-CN" dirty="0" err="1" smtClean="0">
                <a:solidFill>
                  <a:schemeClr val="bg2">
                    <a:lumMod val="50000"/>
                  </a:schemeClr>
                </a:solidFill>
              </a:rPr>
              <a:t>helloworld</a:t>
            </a:r>
            <a:r>
              <a:rPr lang="en-US" altLang="zh-CN" dirty="0" smtClean="0">
                <a:solidFill>
                  <a:schemeClr val="bg2">
                    <a:lumMod val="50000"/>
                  </a:schemeClr>
                </a:solidFill>
              </a:rPr>
              <a:t>;" </a:t>
            </a:r>
          </a:p>
          <a:p>
            <a:r>
              <a:rPr lang="en-US" altLang="zh-CN" dirty="0" smtClean="0">
                <a:solidFill>
                  <a:schemeClr val="bg2">
                    <a:lumMod val="50000"/>
                  </a:schemeClr>
                </a:solidFill>
              </a:rPr>
              <a:t>              </a:t>
            </a:r>
            <a:r>
              <a:rPr lang="en-US" altLang="zh-CN" dirty="0" err="1" smtClean="0">
                <a:solidFill>
                  <a:schemeClr val="bg2">
                    <a:lumMod val="50000"/>
                  </a:schemeClr>
                </a:solidFill>
              </a:rPr>
              <a:t>oncommand</a:t>
            </a:r>
            <a:r>
              <a:rPr lang="en-US" altLang="zh-CN" dirty="0" smtClean="0">
                <a:solidFill>
                  <a:schemeClr val="bg2">
                    <a:lumMod val="50000"/>
                  </a:schemeClr>
                </a:solidFill>
              </a:rPr>
              <a:t>="</a:t>
            </a:r>
            <a:r>
              <a:rPr lang="en-US" altLang="zh-CN" dirty="0" err="1" smtClean="0">
                <a:solidFill>
                  <a:srgbClr val="FF0000"/>
                </a:solidFill>
              </a:rPr>
              <a:t>HelloWorld.onMenuItemCommand</a:t>
            </a:r>
            <a:r>
              <a:rPr lang="en-US" altLang="zh-CN" dirty="0" smtClean="0">
                <a:solidFill>
                  <a:srgbClr val="FF0000"/>
                </a:solidFill>
              </a:rPr>
              <a:t>(event);"/&gt;</a:t>
            </a:r>
          </a:p>
          <a:p>
            <a:r>
              <a:rPr lang="en-US" altLang="zh-CN" dirty="0" smtClean="0">
                <a:solidFill>
                  <a:schemeClr val="bg2">
                    <a:lumMod val="50000"/>
                  </a:schemeClr>
                </a:solidFill>
              </a:rPr>
              <a:t>  &lt;/</a:t>
            </a:r>
            <a:r>
              <a:rPr lang="en-US" altLang="zh-CN" dirty="0" err="1" smtClean="0">
                <a:solidFill>
                  <a:schemeClr val="bg2">
                    <a:lumMod val="50000"/>
                  </a:schemeClr>
                </a:solidFill>
              </a:rPr>
              <a:t>menupopup</a:t>
            </a:r>
            <a:r>
              <a:rPr lang="en-US" altLang="zh-CN" dirty="0" smtClean="0">
                <a:solidFill>
                  <a:schemeClr val="bg2">
                    <a:lumMod val="50000"/>
                  </a:schemeClr>
                </a:solidFill>
              </a:rPr>
              <a:t>&gt;</a:t>
            </a:r>
          </a:p>
          <a:p>
            <a:r>
              <a:rPr lang="en-US" altLang="zh-CN" dirty="0" smtClean="0">
                <a:solidFill>
                  <a:schemeClr val="bg2">
                    <a:lumMod val="50000"/>
                  </a:schemeClr>
                </a:solidFill>
              </a:rPr>
              <a:t>&lt;/overlay&gt;</a:t>
            </a:r>
            <a:endParaRPr lang="zh-CN" altLang="en-US" dirty="0">
              <a:solidFill>
                <a:schemeClr val="bg2">
                  <a:lumMod val="50000"/>
                </a:schemeClr>
              </a:solidFill>
            </a:endParaRPr>
          </a:p>
        </p:txBody>
      </p:sp>
      <p:sp>
        <p:nvSpPr>
          <p:cNvPr id="5" name="爆炸形 1 4"/>
          <p:cNvSpPr/>
          <p:nvPr/>
        </p:nvSpPr>
        <p:spPr>
          <a:xfrm>
            <a:off x="5149850" y="2317750"/>
            <a:ext cx="1644650" cy="1066800"/>
          </a:xfrm>
          <a:prstGeom prst="irregularSeal1">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融合点</a:t>
            </a:r>
            <a:endParaRPr lang="zh-CN" alt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704850"/>
          </a:xfrm>
        </p:spPr>
        <p:txBody>
          <a:bodyPr/>
          <a:lstStyle/>
          <a:p>
            <a:r>
              <a:rPr lang="en-US" altLang="zh-CN" dirty="0" smtClean="0"/>
              <a:t> JS</a:t>
            </a:r>
            <a:r>
              <a:rPr lang="zh-CN" altLang="en-US" dirty="0" smtClean="0"/>
              <a:t>脚本</a:t>
            </a:r>
            <a:endParaRPr lang="zh-CN" altLang="en-US" dirty="0"/>
          </a:p>
        </p:txBody>
      </p:sp>
      <p:sp>
        <p:nvSpPr>
          <p:cNvPr id="3" name="内容占位符 2"/>
          <p:cNvSpPr>
            <a:spLocks noGrp="1"/>
          </p:cNvSpPr>
          <p:nvPr>
            <p:ph idx="1"/>
          </p:nvPr>
        </p:nvSpPr>
        <p:spPr>
          <a:xfrm>
            <a:off x="457200" y="1117600"/>
            <a:ext cx="8229600" cy="4667250"/>
          </a:xfrm>
        </p:spPr>
        <p:txBody>
          <a:bodyPr>
            <a:normAutofit/>
          </a:bodyPr>
          <a:lstStyle/>
          <a:p>
            <a:r>
              <a:rPr lang="en-US" altLang="zh-CN" dirty="0" err="1" smtClean="0">
                <a:solidFill>
                  <a:schemeClr val="bg2">
                    <a:lumMod val="50000"/>
                  </a:schemeClr>
                </a:solidFill>
              </a:rPr>
              <a:t>var</a:t>
            </a:r>
            <a:r>
              <a:rPr lang="en-US" altLang="zh-CN" dirty="0" smtClean="0">
                <a:solidFill>
                  <a:schemeClr val="bg2">
                    <a:lumMod val="50000"/>
                  </a:schemeClr>
                </a:solidFill>
              </a:rPr>
              <a:t> </a:t>
            </a:r>
            <a:r>
              <a:rPr lang="en-US" altLang="zh-CN" dirty="0" err="1" smtClean="0">
                <a:solidFill>
                  <a:schemeClr val="bg2">
                    <a:lumMod val="50000"/>
                  </a:schemeClr>
                </a:solidFill>
              </a:rPr>
              <a:t>HelloWorld</a:t>
            </a:r>
            <a:r>
              <a:rPr lang="en-US" altLang="zh-CN" dirty="0" smtClean="0">
                <a:solidFill>
                  <a:schemeClr val="bg2">
                    <a:lumMod val="50000"/>
                  </a:schemeClr>
                </a:solidFill>
              </a:rPr>
              <a:t> = {</a:t>
            </a:r>
          </a:p>
          <a:p>
            <a:r>
              <a:rPr lang="en-US" altLang="zh-CN" dirty="0" smtClean="0">
                <a:solidFill>
                  <a:schemeClr val="bg2">
                    <a:lumMod val="50000"/>
                  </a:schemeClr>
                </a:solidFill>
              </a:rPr>
              <a:t>  </a:t>
            </a:r>
            <a:r>
              <a:rPr lang="en-US" altLang="zh-CN" dirty="0" err="1" smtClean="0">
                <a:solidFill>
                  <a:schemeClr val="bg2">
                    <a:lumMod val="50000"/>
                  </a:schemeClr>
                </a:solidFill>
              </a:rPr>
              <a:t>onLoad</a:t>
            </a:r>
            <a:r>
              <a:rPr lang="en-US" altLang="zh-CN" dirty="0" smtClean="0">
                <a:solidFill>
                  <a:schemeClr val="bg2">
                    <a:lumMod val="50000"/>
                  </a:schemeClr>
                </a:solidFill>
              </a:rPr>
              <a:t>: function() {</a:t>
            </a:r>
          </a:p>
          <a:p>
            <a:r>
              <a:rPr lang="en-US" altLang="zh-CN" dirty="0" smtClean="0">
                <a:solidFill>
                  <a:schemeClr val="bg2">
                    <a:lumMod val="50000"/>
                  </a:schemeClr>
                </a:solidFill>
              </a:rPr>
              <a:t>    // initialization code</a:t>
            </a:r>
          </a:p>
          <a:p>
            <a:r>
              <a:rPr lang="en-US" altLang="zh-CN" dirty="0" smtClean="0">
                <a:solidFill>
                  <a:schemeClr val="bg2">
                    <a:lumMod val="50000"/>
                  </a:schemeClr>
                </a:solidFill>
              </a:rPr>
              <a:t>    </a:t>
            </a:r>
            <a:r>
              <a:rPr lang="en-US" altLang="zh-CN" dirty="0" err="1" smtClean="0">
                <a:solidFill>
                  <a:schemeClr val="bg2">
                    <a:lumMod val="50000"/>
                  </a:schemeClr>
                </a:solidFill>
              </a:rPr>
              <a:t>this.initialized</a:t>
            </a:r>
            <a:r>
              <a:rPr lang="en-US" altLang="zh-CN" dirty="0" smtClean="0">
                <a:solidFill>
                  <a:schemeClr val="bg2">
                    <a:lumMod val="50000"/>
                  </a:schemeClr>
                </a:solidFill>
              </a:rPr>
              <a:t> = true;</a:t>
            </a:r>
          </a:p>
          <a:p>
            <a:r>
              <a:rPr lang="en-US" altLang="zh-CN" dirty="0" smtClean="0">
                <a:solidFill>
                  <a:schemeClr val="bg2">
                    <a:lumMod val="50000"/>
                  </a:schemeClr>
                </a:solidFill>
              </a:rPr>
              <a:t>  },</a:t>
            </a:r>
          </a:p>
          <a:p>
            <a:endParaRPr lang="en-US" altLang="zh-CN" dirty="0" smtClean="0">
              <a:solidFill>
                <a:schemeClr val="bg2">
                  <a:lumMod val="50000"/>
                </a:schemeClr>
              </a:solidFill>
            </a:endParaRPr>
          </a:p>
          <a:p>
            <a:r>
              <a:rPr lang="en-US" altLang="zh-CN" dirty="0" smtClean="0">
                <a:solidFill>
                  <a:schemeClr val="bg2">
                    <a:lumMod val="50000"/>
                  </a:schemeClr>
                </a:solidFill>
              </a:rPr>
              <a:t>  </a:t>
            </a:r>
            <a:r>
              <a:rPr lang="en-US" altLang="zh-CN" dirty="0" err="1" smtClean="0">
                <a:solidFill>
                  <a:schemeClr val="bg2">
                    <a:lumMod val="50000"/>
                  </a:schemeClr>
                </a:solidFill>
              </a:rPr>
              <a:t>onMenuItemCommand</a:t>
            </a:r>
            <a:r>
              <a:rPr lang="en-US" altLang="zh-CN" dirty="0" smtClean="0">
                <a:solidFill>
                  <a:schemeClr val="bg2">
                    <a:lumMod val="50000"/>
                  </a:schemeClr>
                </a:solidFill>
              </a:rPr>
              <a:t>: function() {</a:t>
            </a:r>
          </a:p>
          <a:p>
            <a:r>
              <a:rPr lang="en-US" altLang="zh-CN" dirty="0" smtClean="0">
                <a:solidFill>
                  <a:schemeClr val="bg2">
                    <a:lumMod val="50000"/>
                  </a:schemeClr>
                </a:solidFill>
              </a:rPr>
              <a:t>    </a:t>
            </a:r>
            <a:r>
              <a:rPr lang="en-US" altLang="zh-CN" dirty="0" err="1" smtClean="0">
                <a:solidFill>
                  <a:srgbClr val="FF0000"/>
                </a:solidFill>
              </a:rPr>
              <a:t>window.open</a:t>
            </a:r>
            <a:r>
              <a:rPr lang="en-US" altLang="zh-CN" dirty="0" smtClean="0">
                <a:solidFill>
                  <a:srgbClr val="FF0000"/>
                </a:solidFill>
              </a:rPr>
              <a:t>("chrome://helloworld/content/hello.xul", "", "chrome");</a:t>
            </a:r>
          </a:p>
          <a:p>
            <a:r>
              <a:rPr lang="en-US" altLang="zh-CN" dirty="0" smtClean="0">
                <a:solidFill>
                  <a:schemeClr val="bg2">
                    <a:lumMod val="50000"/>
                  </a:schemeClr>
                </a:solidFill>
              </a:rPr>
              <a:t>  }</a:t>
            </a:r>
          </a:p>
          <a:p>
            <a:r>
              <a:rPr lang="en-US" altLang="zh-CN" dirty="0" smtClean="0">
                <a:solidFill>
                  <a:schemeClr val="bg2">
                    <a:lumMod val="50000"/>
                  </a:schemeClr>
                </a:solidFill>
              </a:rPr>
              <a:t>};</a:t>
            </a:r>
          </a:p>
          <a:p>
            <a:r>
              <a:rPr lang="en-US" altLang="zh-CN" dirty="0" err="1" smtClean="0">
                <a:solidFill>
                  <a:schemeClr val="bg2">
                    <a:lumMod val="50000"/>
                  </a:schemeClr>
                </a:solidFill>
              </a:rPr>
              <a:t>window.addEventListener</a:t>
            </a:r>
            <a:r>
              <a:rPr lang="en-US" altLang="zh-CN" dirty="0" smtClean="0">
                <a:solidFill>
                  <a:schemeClr val="bg2">
                    <a:lumMod val="50000"/>
                  </a:schemeClr>
                </a:solidFill>
              </a:rPr>
              <a:t>("load", function(e) { </a:t>
            </a:r>
            <a:r>
              <a:rPr lang="en-US" altLang="zh-CN" dirty="0" err="1" smtClean="0">
                <a:solidFill>
                  <a:schemeClr val="bg2">
                    <a:lumMod val="50000"/>
                  </a:schemeClr>
                </a:solidFill>
              </a:rPr>
              <a:t>HelloWorld.onLoad</a:t>
            </a:r>
            <a:r>
              <a:rPr lang="en-US" altLang="zh-CN" dirty="0" smtClean="0">
                <a:solidFill>
                  <a:schemeClr val="bg2">
                    <a:lumMod val="50000"/>
                  </a:schemeClr>
                </a:solidFill>
              </a:rPr>
              <a:t>(e); }, false);</a:t>
            </a:r>
            <a:endParaRPr lang="zh-CN" altLang="en-US"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XPCOM</a:t>
            </a:r>
            <a:endParaRPr lang="zh-CN" altLang="en-US" dirty="0"/>
          </a:p>
        </p:txBody>
      </p:sp>
      <p:sp>
        <p:nvSpPr>
          <p:cNvPr id="3" name="内容占位符 2"/>
          <p:cNvSpPr>
            <a:spLocks noGrp="1"/>
          </p:cNvSpPr>
          <p:nvPr>
            <p:ph idx="1"/>
          </p:nvPr>
        </p:nvSpPr>
        <p:spPr/>
        <p:txBody>
          <a:bodyPr/>
          <a:lstStyle/>
          <a:p>
            <a:r>
              <a:rPr lang="en-US" altLang="zh-CN" dirty="0" smtClean="0">
                <a:solidFill>
                  <a:schemeClr val="bg2">
                    <a:lumMod val="50000"/>
                  </a:schemeClr>
                </a:solidFill>
              </a:rPr>
              <a:t>COM</a:t>
            </a:r>
            <a:r>
              <a:rPr lang="zh-CN" altLang="en-US" dirty="0" smtClean="0">
                <a:solidFill>
                  <a:schemeClr val="bg2">
                    <a:lumMod val="50000"/>
                  </a:schemeClr>
                </a:solidFill>
              </a:rPr>
              <a:t>技术的几个要点</a:t>
            </a:r>
            <a:r>
              <a:rPr lang="en-US" altLang="zh-CN" dirty="0" smtClean="0">
                <a:solidFill>
                  <a:schemeClr val="bg2">
                    <a:lumMod val="50000"/>
                  </a:schemeClr>
                </a:solidFill>
              </a:rPr>
              <a:t>:</a:t>
            </a:r>
          </a:p>
          <a:p>
            <a:pPr lvl="1"/>
            <a:r>
              <a:rPr lang="zh-CN" altLang="en-US" dirty="0" smtClean="0">
                <a:solidFill>
                  <a:schemeClr val="bg2">
                    <a:lumMod val="50000"/>
                  </a:schemeClr>
                </a:solidFill>
              </a:rPr>
              <a:t>接口查询（面向接口的编程）</a:t>
            </a:r>
            <a:endParaRPr lang="en-US" altLang="zh-CN" dirty="0" smtClean="0">
              <a:solidFill>
                <a:schemeClr val="bg2">
                  <a:lumMod val="50000"/>
                </a:schemeClr>
              </a:solidFill>
            </a:endParaRPr>
          </a:p>
          <a:p>
            <a:pPr lvl="1"/>
            <a:r>
              <a:rPr lang="zh-CN" altLang="en-US" dirty="0" smtClean="0">
                <a:solidFill>
                  <a:schemeClr val="bg2">
                    <a:lumMod val="50000"/>
                  </a:schemeClr>
                </a:solidFill>
              </a:rPr>
              <a:t>引用计数</a:t>
            </a:r>
            <a:endParaRPr lang="en-US" altLang="zh-CN" dirty="0" smtClean="0">
              <a:solidFill>
                <a:schemeClr val="bg2">
                  <a:lumMod val="50000"/>
                </a:schemeClr>
              </a:solidFill>
            </a:endParaRPr>
          </a:p>
          <a:p>
            <a:pPr lvl="1"/>
            <a:r>
              <a:rPr lang="zh-CN" altLang="en-US" dirty="0" smtClean="0">
                <a:solidFill>
                  <a:schemeClr val="bg2">
                    <a:lumMod val="50000"/>
                  </a:schemeClr>
                </a:solidFill>
              </a:rPr>
              <a:t>类工厂</a:t>
            </a:r>
            <a:endParaRPr lang="en-US" altLang="zh-CN" dirty="0" smtClean="0">
              <a:solidFill>
                <a:schemeClr val="bg2">
                  <a:lumMod val="50000"/>
                </a:schemeClr>
              </a:solidFill>
            </a:endParaRPr>
          </a:p>
          <a:p>
            <a:pPr lvl="1"/>
            <a:r>
              <a:rPr lang="zh-CN" altLang="en-US" dirty="0" smtClean="0">
                <a:solidFill>
                  <a:schemeClr val="bg2">
                    <a:lumMod val="50000"/>
                  </a:schemeClr>
                </a:solidFill>
              </a:rPr>
              <a:t>组件的自注册</a:t>
            </a:r>
            <a:r>
              <a:rPr lang="en-US" altLang="zh-CN" dirty="0" smtClean="0">
                <a:solidFill>
                  <a:schemeClr val="bg2">
                    <a:lumMod val="50000"/>
                  </a:schemeClr>
                </a:solidFill>
              </a:rPr>
              <a:t>	</a:t>
            </a:r>
          </a:p>
          <a:p>
            <a:pPr lvl="1">
              <a:buNone/>
            </a:pPr>
            <a:r>
              <a:rPr lang="en-US" altLang="zh-CN" dirty="0" smtClean="0">
                <a:solidFill>
                  <a:schemeClr val="bg2">
                    <a:lumMod val="50000"/>
                  </a:schemeClr>
                </a:solidFill>
              </a:rPr>
              <a:t>Mozilla</a:t>
            </a:r>
            <a:r>
              <a:rPr lang="zh-CN" altLang="en-US" dirty="0" smtClean="0">
                <a:solidFill>
                  <a:schemeClr val="bg2">
                    <a:lumMod val="50000"/>
                  </a:schemeClr>
                </a:solidFill>
              </a:rPr>
              <a:t>的</a:t>
            </a:r>
            <a:r>
              <a:rPr lang="en-US" altLang="zh-CN" dirty="0" smtClean="0">
                <a:solidFill>
                  <a:schemeClr val="bg2">
                    <a:lumMod val="50000"/>
                  </a:schemeClr>
                </a:solidFill>
              </a:rPr>
              <a:t>XPCOM</a:t>
            </a:r>
            <a:r>
              <a:rPr lang="zh-CN" altLang="en-US" dirty="0" smtClean="0">
                <a:solidFill>
                  <a:schemeClr val="bg2">
                    <a:lumMod val="50000"/>
                  </a:schemeClr>
                </a:solidFill>
              </a:rPr>
              <a:t>和微软的</a:t>
            </a:r>
            <a:r>
              <a:rPr lang="en-US" altLang="zh-CN" dirty="0" smtClean="0">
                <a:solidFill>
                  <a:schemeClr val="bg2">
                    <a:lumMod val="50000"/>
                  </a:schemeClr>
                </a:solidFill>
              </a:rPr>
              <a:t>COM</a:t>
            </a:r>
            <a:r>
              <a:rPr lang="zh-CN" altLang="en-US" dirty="0" smtClean="0">
                <a:solidFill>
                  <a:schemeClr val="bg2">
                    <a:lumMod val="50000"/>
                  </a:schemeClr>
                </a:solidFill>
              </a:rPr>
              <a:t>技术原理基本类似，</a:t>
            </a:r>
            <a:endParaRPr lang="en-US" altLang="zh-CN" dirty="0" smtClean="0">
              <a:solidFill>
                <a:schemeClr val="bg2">
                  <a:lumMod val="50000"/>
                </a:schemeClr>
              </a:solidFill>
            </a:endParaRPr>
          </a:p>
          <a:p>
            <a:pPr lvl="1">
              <a:buNone/>
            </a:pPr>
            <a:r>
              <a:rPr lang="zh-CN" altLang="en-US" dirty="0" smtClean="0">
                <a:solidFill>
                  <a:schemeClr val="bg2">
                    <a:lumMod val="50000"/>
                  </a:schemeClr>
                </a:solidFill>
              </a:rPr>
              <a:t>官方定义：</a:t>
            </a:r>
            <a:r>
              <a:rPr lang="en-US" i="1" dirty="0" smtClean="0">
                <a:solidFill>
                  <a:schemeClr val="accent1">
                    <a:lumMod val="50000"/>
                  </a:schemeClr>
                </a:solidFill>
              </a:rPr>
              <a:t>The Cross Platform Component Object Module (XPCOM) is a framework which allows developers to break up monolithic software projects into smaller modularized pieces. These pieces, known as components, are then assembled back together at runtime.</a:t>
            </a:r>
          </a:p>
          <a:p>
            <a:pPr lvl="1">
              <a:buNone/>
            </a:pPr>
            <a:endParaRPr lang="en-US" i="1" dirty="0" smtClean="0">
              <a:solidFill>
                <a:schemeClr val="accent1">
                  <a:lumMod val="50000"/>
                </a:schemeClr>
              </a:solidFill>
            </a:endParaRPr>
          </a:p>
          <a:p>
            <a:pPr lvl="1">
              <a:buNone/>
            </a:pPr>
            <a:r>
              <a:rPr lang="en-US" dirty="0" err="1" smtClean="0">
                <a:solidFill>
                  <a:schemeClr val="accent1">
                    <a:lumMod val="50000"/>
                  </a:schemeClr>
                </a:solidFill>
              </a:rPr>
              <a:t>Xpcom</a:t>
            </a:r>
            <a:r>
              <a:rPr lang="zh-CN" altLang="en-US" dirty="0" smtClean="0">
                <a:solidFill>
                  <a:schemeClr val="accent1">
                    <a:lumMod val="50000"/>
                  </a:schemeClr>
                </a:solidFill>
              </a:rPr>
              <a:t>组件在</a:t>
            </a:r>
            <a:r>
              <a:rPr lang="en-US" altLang="zh-CN" dirty="0" smtClean="0">
                <a:solidFill>
                  <a:schemeClr val="accent1">
                    <a:lumMod val="50000"/>
                  </a:schemeClr>
                </a:solidFill>
              </a:rPr>
              <a:t>windows</a:t>
            </a:r>
            <a:r>
              <a:rPr lang="zh-CN" altLang="en-US" dirty="0" smtClean="0">
                <a:solidFill>
                  <a:schemeClr val="accent1">
                    <a:lumMod val="50000"/>
                  </a:schemeClr>
                </a:solidFill>
              </a:rPr>
              <a:t>平台一般是</a:t>
            </a:r>
            <a:r>
              <a:rPr lang="en-US" altLang="zh-CN" dirty="0" err="1" smtClean="0">
                <a:solidFill>
                  <a:schemeClr val="accent1">
                    <a:lumMod val="50000"/>
                  </a:schemeClr>
                </a:solidFill>
              </a:rPr>
              <a:t>dll</a:t>
            </a:r>
            <a:r>
              <a:rPr lang="zh-CN" altLang="en-US" dirty="0" smtClean="0">
                <a:solidFill>
                  <a:schemeClr val="accent1">
                    <a:lumMod val="50000"/>
                  </a:schemeClr>
                </a:solidFill>
              </a:rPr>
              <a:t>文件，</a:t>
            </a:r>
            <a:r>
              <a:rPr lang="en-US" altLang="zh-CN" dirty="0" smtClean="0">
                <a:solidFill>
                  <a:schemeClr val="accent1">
                    <a:lumMod val="50000"/>
                  </a:schemeClr>
                </a:solidFill>
              </a:rPr>
              <a:t>Linux</a:t>
            </a:r>
            <a:r>
              <a:rPr lang="zh-CN" altLang="en-US" dirty="0" smtClean="0">
                <a:solidFill>
                  <a:schemeClr val="accent1">
                    <a:lumMod val="50000"/>
                  </a:schemeClr>
                </a:solidFill>
              </a:rPr>
              <a:t>下一般是动态共享链接库</a:t>
            </a:r>
            <a:r>
              <a:rPr lang="en-US" altLang="zh-CN" dirty="0" smtClean="0">
                <a:solidFill>
                  <a:schemeClr val="accent1">
                    <a:lumMod val="50000"/>
                  </a:schemeClr>
                </a:solidFill>
              </a:rPr>
              <a:t>(so)</a:t>
            </a:r>
            <a:endParaRPr lang="en-US" dirty="0" smtClean="0">
              <a:solidFill>
                <a:schemeClr val="accent1">
                  <a:lumMod val="50000"/>
                </a:schemeClr>
              </a:solidFill>
            </a:endParaRPr>
          </a:p>
          <a:p>
            <a:pPr lvl="1">
              <a:buNone/>
            </a:pPr>
            <a:endParaRPr lang="en-US" altLang="zh-CN" i="1" dirty="0" smtClean="0">
              <a:solidFill>
                <a:schemeClr val="accent1">
                  <a:lumMod val="50000"/>
                </a:schemeClr>
              </a:solidFill>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实例二：图片批量下载扩展（纯使用系统组件</a:t>
            </a:r>
            <a:r>
              <a:rPr lang="en-US" altLang="zh-CN" dirty="0" smtClean="0"/>
              <a:t>)</a:t>
            </a:r>
            <a:endParaRPr lang="zh-CN" altLang="en-US" dirty="0"/>
          </a:p>
        </p:txBody>
      </p:sp>
      <p:pic>
        <p:nvPicPr>
          <p:cNvPr id="6" name="内容占位符 5" descr="未命名.jpg"/>
          <p:cNvPicPr>
            <a:picLocks noGrp="1" noChangeAspect="1"/>
          </p:cNvPicPr>
          <p:nvPr>
            <p:ph idx="1"/>
          </p:nvPr>
        </p:nvPicPr>
        <p:blipFill>
          <a:blip r:embed="rId2"/>
          <a:stretch>
            <a:fillRect/>
          </a:stretch>
        </p:blipFill>
        <p:spPr>
          <a:xfrm>
            <a:off x="1738604" y="1524000"/>
            <a:ext cx="5666792" cy="4572000"/>
          </a:xfr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弹出图片下载窗口</a:t>
            </a:r>
            <a:endParaRPr lang="zh-CN" altLang="en-US" dirty="0"/>
          </a:p>
        </p:txBody>
      </p:sp>
      <p:pic>
        <p:nvPicPr>
          <p:cNvPr id="2052" name="Picture 4"/>
          <p:cNvPicPr>
            <a:picLocks noGrp="1" noChangeAspect="1" noChangeArrowheads="1"/>
          </p:cNvPicPr>
          <p:nvPr>
            <p:ph idx="1"/>
          </p:nvPr>
        </p:nvPicPr>
        <p:blipFill>
          <a:blip r:embed="rId2"/>
          <a:srcRect/>
          <a:stretch>
            <a:fillRect/>
          </a:stretch>
        </p:blipFill>
        <p:spPr bwMode="auto">
          <a:xfrm>
            <a:off x="438150" y="2673350"/>
            <a:ext cx="10712450" cy="3289300"/>
          </a:xfrm>
          <a:prstGeom prst="rect">
            <a:avLst/>
          </a:prstGeom>
          <a:noFill/>
          <a:ln w="9525">
            <a:noFill/>
            <a:miter lim="800000"/>
            <a:headEnd/>
            <a:tailEnd/>
          </a:ln>
          <a:effectLst/>
        </p:spPr>
      </p:pic>
      <p:sp>
        <p:nvSpPr>
          <p:cNvPr id="10" name="内容占位符 2"/>
          <p:cNvSpPr txBox="1">
            <a:spLocks/>
          </p:cNvSpPr>
          <p:nvPr/>
        </p:nvSpPr>
        <p:spPr bwMode="auto">
          <a:xfrm>
            <a:off x="482600" y="1384300"/>
            <a:ext cx="8229600"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419100" marR="0" lvl="0" indent="-382588" algn="l" defTabSz="914400" rtl="0" eaLnBrk="0" fontAlgn="base" latinLnBrk="0" hangingPunct="0">
              <a:lnSpc>
                <a:spcPct val="100000"/>
              </a:lnSpc>
              <a:spcBef>
                <a:spcPct val="20000"/>
              </a:spcBef>
              <a:spcAft>
                <a:spcPct val="0"/>
              </a:spcAft>
              <a:buClr>
                <a:schemeClr val="accent1"/>
              </a:buClr>
              <a:buSzPct val="80000"/>
              <a:buFont typeface="Wingdings 2" pitchFamily="18" charset="2"/>
              <a:buChar char=""/>
              <a:tabLst/>
              <a:defRPr/>
            </a:pPr>
            <a:r>
              <a:rPr kumimoji="0" lang="zh-CN" altLang="en-US" sz="2000" b="0" i="0" u="none" strike="noStrike" kern="1200" cap="none" spc="0" normalizeH="0" baseline="0" noProof="0" dirty="0" smtClean="0">
                <a:ln>
                  <a:noFill/>
                </a:ln>
                <a:solidFill>
                  <a:schemeClr val="accent1">
                    <a:lumMod val="50000"/>
                  </a:schemeClr>
                </a:solidFill>
                <a:effectLst/>
                <a:uLnTx/>
                <a:uFillTx/>
                <a:latin typeface="+mn-lt"/>
                <a:ea typeface="+mn-ea"/>
                <a:cs typeface="+mn-cs"/>
              </a:rPr>
              <a:t>图片数据的获取：</a:t>
            </a:r>
            <a:endParaRPr kumimoji="0" lang="en-US" altLang="zh-CN" sz="2000" b="0" i="0" u="none" strike="noStrike" kern="1200" cap="none" spc="0" normalizeH="0" baseline="0" noProof="0" dirty="0" smtClean="0">
              <a:ln>
                <a:noFill/>
              </a:ln>
              <a:solidFill>
                <a:schemeClr val="accent1">
                  <a:lumMod val="50000"/>
                </a:schemeClr>
              </a:solidFill>
              <a:effectLst/>
              <a:uLnTx/>
              <a:uFillTx/>
              <a:latin typeface="+mn-lt"/>
              <a:ea typeface="+mn-ea"/>
              <a:cs typeface="+mn-cs"/>
            </a:endParaRPr>
          </a:p>
          <a:p>
            <a:pPr marL="876300" lvl="1" indent="-382588" eaLnBrk="0" hangingPunct="0">
              <a:spcBef>
                <a:spcPct val="20000"/>
              </a:spcBef>
              <a:buClr>
                <a:schemeClr val="accent1"/>
              </a:buClr>
              <a:buSzPct val="80000"/>
              <a:buFont typeface="Wingdings 2" pitchFamily="18" charset="2"/>
              <a:buChar char=""/>
            </a:pPr>
            <a:r>
              <a:rPr lang="en-US" altLang="zh-CN" sz="2000" dirty="0" err="1" smtClean="0">
                <a:solidFill>
                  <a:schemeClr val="accent1">
                    <a:lumMod val="50000"/>
                  </a:schemeClr>
                </a:solidFill>
                <a:latin typeface="+mn-lt"/>
                <a:ea typeface="+mn-ea"/>
              </a:rPr>
              <a:t>var</a:t>
            </a:r>
            <a:r>
              <a:rPr lang="en-US" altLang="zh-CN" sz="2000" dirty="0" smtClean="0">
                <a:solidFill>
                  <a:schemeClr val="accent1">
                    <a:lumMod val="50000"/>
                  </a:schemeClr>
                </a:solidFill>
                <a:latin typeface="+mn-lt"/>
                <a:ea typeface="+mn-ea"/>
              </a:rPr>
              <a:t> </a:t>
            </a:r>
            <a:r>
              <a:rPr lang="en-US" altLang="zh-CN" sz="2000" dirty="0" err="1" smtClean="0">
                <a:solidFill>
                  <a:schemeClr val="accent1">
                    <a:lumMod val="50000"/>
                  </a:schemeClr>
                </a:solidFill>
                <a:latin typeface="+mn-lt"/>
                <a:ea typeface="+mn-ea"/>
              </a:rPr>
              <a:t>imageNodes</a:t>
            </a:r>
            <a:r>
              <a:rPr lang="en-US" altLang="zh-CN" sz="2000" dirty="0" smtClean="0">
                <a:solidFill>
                  <a:schemeClr val="accent1">
                    <a:lumMod val="50000"/>
                  </a:schemeClr>
                </a:solidFill>
                <a:latin typeface="+mn-lt"/>
                <a:ea typeface="+mn-ea"/>
              </a:rPr>
              <a:t> = </a:t>
            </a:r>
            <a:r>
              <a:rPr lang="en-US" altLang="zh-CN" sz="2000" dirty="0" err="1" smtClean="0">
                <a:solidFill>
                  <a:schemeClr val="accent1">
                    <a:lumMod val="50000"/>
                  </a:schemeClr>
                </a:solidFill>
                <a:latin typeface="+mn-lt"/>
                <a:ea typeface="+mn-ea"/>
              </a:rPr>
              <a:t>doc.getElementsByTagName</a:t>
            </a:r>
            <a:r>
              <a:rPr lang="en-US" altLang="zh-CN" sz="2000" dirty="0" smtClean="0">
                <a:solidFill>
                  <a:schemeClr val="accent1">
                    <a:lumMod val="50000"/>
                  </a:schemeClr>
                </a:solidFill>
                <a:latin typeface="+mn-lt"/>
                <a:ea typeface="+mn-ea"/>
              </a:rPr>
              <a:t>("</a:t>
            </a:r>
            <a:r>
              <a:rPr lang="en-US" altLang="zh-CN" sz="2000" dirty="0" err="1" smtClean="0">
                <a:solidFill>
                  <a:schemeClr val="accent1">
                    <a:lumMod val="50000"/>
                  </a:schemeClr>
                </a:solidFill>
                <a:latin typeface="+mn-lt"/>
                <a:ea typeface="+mn-ea"/>
              </a:rPr>
              <a:t>img</a:t>
            </a:r>
            <a:r>
              <a:rPr lang="en-US" altLang="zh-CN" sz="2000" dirty="0" smtClean="0">
                <a:solidFill>
                  <a:schemeClr val="accent1">
                    <a:lumMod val="50000"/>
                  </a:schemeClr>
                </a:solidFill>
                <a:latin typeface="+mn-lt"/>
                <a:ea typeface="+mn-ea"/>
              </a:rPr>
              <a:t>");</a:t>
            </a:r>
            <a:endParaRPr kumimoji="0" lang="zh-CN" altLang="en-US" sz="2000" b="0" i="0" u="none" strike="noStrike" kern="1200" cap="none" spc="0" normalizeH="0" baseline="0" noProof="0" dirty="0">
              <a:ln>
                <a:noFill/>
              </a:ln>
              <a:solidFill>
                <a:schemeClr val="accent1">
                  <a:lumMod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选择图片保存路径</a:t>
            </a:r>
            <a:endParaRPr lang="zh-CN" altLang="en-US" dirty="0"/>
          </a:p>
        </p:txBody>
      </p:sp>
      <p:pic>
        <p:nvPicPr>
          <p:cNvPr id="3075" name="Picture 3"/>
          <p:cNvPicPr>
            <a:picLocks noChangeAspect="1" noChangeArrowheads="1"/>
          </p:cNvPicPr>
          <p:nvPr/>
        </p:nvPicPr>
        <p:blipFill>
          <a:blip r:embed="rId2"/>
          <a:srcRect/>
          <a:stretch>
            <a:fillRect/>
          </a:stretch>
        </p:blipFill>
        <p:spPr bwMode="auto">
          <a:xfrm>
            <a:off x="171451" y="1651000"/>
            <a:ext cx="8972550" cy="182245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527050" y="3784600"/>
            <a:ext cx="8845550" cy="21336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单张图片的下载</a:t>
            </a:r>
            <a:endParaRPr lang="zh-CN" altLang="en-US" dirty="0"/>
          </a:p>
        </p:txBody>
      </p:sp>
      <p:pic>
        <p:nvPicPr>
          <p:cNvPr id="4" name="内容占位符 3" descr="未命名.jpg"/>
          <p:cNvPicPr>
            <a:picLocks noGrp="1" noChangeAspect="1"/>
          </p:cNvPicPr>
          <p:nvPr>
            <p:ph idx="1"/>
          </p:nvPr>
        </p:nvPicPr>
        <p:blipFill>
          <a:blip r:embed="rId2"/>
          <a:stretch>
            <a:fillRect/>
          </a:stretch>
        </p:blipFill>
        <p:spPr>
          <a:xfrm>
            <a:off x="438150" y="1206500"/>
            <a:ext cx="8229600" cy="1478624"/>
          </a:xfrm>
        </p:spPr>
      </p:pic>
      <p:pic>
        <p:nvPicPr>
          <p:cNvPr id="5" name="图片 4" descr="未命名.jpg"/>
          <p:cNvPicPr>
            <a:picLocks noChangeAspect="1"/>
          </p:cNvPicPr>
          <p:nvPr/>
        </p:nvPicPr>
        <p:blipFill>
          <a:blip r:embed="rId3"/>
          <a:stretch>
            <a:fillRect/>
          </a:stretch>
        </p:blipFill>
        <p:spPr>
          <a:xfrm>
            <a:off x="527050" y="2940050"/>
            <a:ext cx="8616950" cy="1303699"/>
          </a:xfrm>
          <a:prstGeom prst="rect">
            <a:avLst/>
          </a:prstGeom>
        </p:spPr>
      </p:pic>
      <p:pic>
        <p:nvPicPr>
          <p:cNvPr id="6" name="图片 5" descr="未命名.jpg"/>
          <p:cNvPicPr>
            <a:picLocks noChangeAspect="1"/>
          </p:cNvPicPr>
          <p:nvPr/>
        </p:nvPicPr>
        <p:blipFill>
          <a:blip r:embed="rId4"/>
          <a:stretch>
            <a:fillRect/>
          </a:stretch>
        </p:blipFill>
        <p:spPr>
          <a:xfrm>
            <a:off x="482600" y="4451350"/>
            <a:ext cx="9144000" cy="1499260"/>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3</a:t>
            </a:r>
            <a:r>
              <a:rPr lang="zh-CN" altLang="en-US" dirty="0" smtClean="0"/>
              <a:t>：迅雷下载扩展</a:t>
            </a:r>
            <a:r>
              <a:rPr lang="en-US" altLang="zh-CN" dirty="0" smtClean="0"/>
              <a:t>(</a:t>
            </a:r>
            <a:r>
              <a:rPr lang="zh-CN" altLang="en-US" dirty="0" smtClean="0"/>
              <a:t>使用自行开发的组件）</a:t>
            </a:r>
            <a:endParaRPr lang="zh-CN" altLang="en-US" dirty="0"/>
          </a:p>
        </p:txBody>
      </p:sp>
      <p:pic>
        <p:nvPicPr>
          <p:cNvPr id="4100" name="Picture 4"/>
          <p:cNvPicPr>
            <a:picLocks noChangeAspect="1" noChangeArrowheads="1"/>
          </p:cNvPicPr>
          <p:nvPr/>
        </p:nvPicPr>
        <p:blipFill>
          <a:blip r:embed="rId2"/>
          <a:srcRect/>
          <a:stretch>
            <a:fillRect/>
          </a:stretch>
        </p:blipFill>
        <p:spPr bwMode="auto">
          <a:xfrm>
            <a:off x="938213" y="2271713"/>
            <a:ext cx="7267575" cy="23145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项目结构</a:t>
            </a:r>
            <a:endParaRPr lang="zh-CN" altLang="en-US" dirty="0"/>
          </a:p>
        </p:txBody>
      </p:sp>
      <p:pic>
        <p:nvPicPr>
          <p:cNvPr id="4" name="内容占位符 3" descr="未命名.jpg"/>
          <p:cNvPicPr>
            <a:picLocks noGrp="1" noChangeAspect="1"/>
          </p:cNvPicPr>
          <p:nvPr>
            <p:ph idx="1"/>
          </p:nvPr>
        </p:nvPicPr>
        <p:blipFill>
          <a:blip r:embed="rId2"/>
          <a:stretch>
            <a:fillRect/>
          </a:stretch>
        </p:blipFill>
        <p:spPr>
          <a:xfrm>
            <a:off x="571500" y="1562100"/>
            <a:ext cx="7893002" cy="2044700"/>
          </a:xfrm>
          <a:solidFill>
            <a:schemeClr val="bg2">
              <a:lumMod val="60000"/>
              <a:lumOff val="40000"/>
            </a:schemeClr>
          </a:solidFill>
        </p:spPr>
      </p:pic>
      <p:sp>
        <p:nvSpPr>
          <p:cNvPr id="8" name="内容占位符 2"/>
          <p:cNvSpPr txBox="1">
            <a:spLocks/>
          </p:cNvSpPr>
          <p:nvPr/>
        </p:nvSpPr>
        <p:spPr bwMode="auto">
          <a:xfrm>
            <a:off x="527050" y="4006850"/>
            <a:ext cx="8001000"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marL="419100" lvl="0" indent="-382588" eaLnBrk="0" hangingPunct="0">
              <a:spcBef>
                <a:spcPct val="20000"/>
              </a:spcBef>
              <a:buClr>
                <a:schemeClr val="accent1"/>
              </a:buClr>
              <a:buSzPct val="80000"/>
              <a:buFont typeface="Wingdings 2" pitchFamily="18" charset="2"/>
              <a:buChar char=""/>
            </a:pPr>
            <a:r>
              <a:rPr kumimoji="0" lang="zh-CN" altLang="en-US" sz="2000" b="0" i="0" u="none" strike="noStrike" kern="1200" cap="none" spc="0" normalizeH="0" baseline="0" noProof="0" dirty="0" smtClean="0">
                <a:ln>
                  <a:noFill/>
                </a:ln>
                <a:solidFill>
                  <a:schemeClr val="accent1">
                    <a:lumMod val="50000"/>
                  </a:schemeClr>
                </a:solidFill>
                <a:effectLst/>
                <a:uLnTx/>
                <a:uFillTx/>
                <a:latin typeface="+mn-lt"/>
                <a:ea typeface="+mn-ea"/>
                <a:cs typeface="+mn-cs"/>
              </a:rPr>
              <a:t>和以前的最大不同是新增了一个</a:t>
            </a:r>
            <a:r>
              <a:rPr kumimoji="0" lang="en-US" altLang="zh-CN" sz="2000" b="0" i="0" u="none" strike="noStrike" kern="1200" cap="none" spc="0" normalizeH="0" baseline="0" noProof="0" dirty="0" err="1" smtClean="0">
                <a:ln>
                  <a:noFill/>
                </a:ln>
                <a:solidFill>
                  <a:schemeClr val="accent1">
                    <a:lumMod val="50000"/>
                  </a:schemeClr>
                </a:solidFill>
                <a:effectLst/>
                <a:uLnTx/>
                <a:uFillTx/>
                <a:latin typeface="+mn-lt"/>
                <a:ea typeface="+mn-ea"/>
                <a:cs typeface="+mn-cs"/>
              </a:rPr>
              <a:t>componets</a:t>
            </a:r>
            <a:r>
              <a:rPr kumimoji="0" lang="zh-CN" altLang="en-US" sz="2000" b="0" i="0" u="none" strike="noStrike" kern="1200" cap="none" spc="0" normalizeH="0" baseline="0" noProof="0" dirty="0" smtClean="0">
                <a:ln>
                  <a:noFill/>
                </a:ln>
                <a:solidFill>
                  <a:schemeClr val="accent1">
                    <a:lumMod val="50000"/>
                  </a:schemeClr>
                </a:solidFill>
                <a:effectLst/>
                <a:uLnTx/>
                <a:uFillTx/>
                <a:latin typeface="+mn-lt"/>
                <a:ea typeface="+mn-ea"/>
                <a:cs typeface="+mn-cs"/>
              </a:rPr>
              <a:t>目录，用于存放用户自行编写的</a:t>
            </a:r>
            <a:r>
              <a:rPr lang="en-US" altLang="zh-CN" sz="2000" dirty="0" smtClean="0">
                <a:solidFill>
                  <a:schemeClr val="accent1">
                    <a:lumMod val="50000"/>
                  </a:schemeClr>
                </a:solidFill>
                <a:latin typeface="+mn-lt"/>
                <a:ea typeface="+mn-ea"/>
              </a:rPr>
              <a:t>XPCOM</a:t>
            </a:r>
            <a:r>
              <a:rPr lang="zh-CN" altLang="en-US" sz="2000" dirty="0" smtClean="0">
                <a:solidFill>
                  <a:schemeClr val="accent1">
                    <a:lumMod val="50000"/>
                  </a:schemeClr>
                </a:solidFill>
                <a:latin typeface="+mn-lt"/>
                <a:ea typeface="+mn-ea"/>
              </a:rPr>
              <a:t>组件（一般使用</a:t>
            </a:r>
            <a:r>
              <a:rPr lang="en-US" altLang="zh-CN" sz="2000" dirty="0" smtClean="0">
                <a:solidFill>
                  <a:schemeClr val="accent1">
                    <a:lumMod val="50000"/>
                  </a:schemeClr>
                </a:solidFill>
                <a:latin typeface="+mn-lt"/>
                <a:ea typeface="+mn-ea"/>
              </a:rPr>
              <a:t>C++</a:t>
            </a:r>
            <a:r>
              <a:rPr lang="zh-CN" altLang="en-US" sz="2000" dirty="0" smtClean="0">
                <a:solidFill>
                  <a:schemeClr val="accent1">
                    <a:lumMod val="50000"/>
                  </a:schemeClr>
                </a:solidFill>
                <a:latin typeface="+mn-lt"/>
                <a:ea typeface="+mn-ea"/>
              </a:rPr>
              <a:t>编写），一般是由描述接口定义的</a:t>
            </a:r>
            <a:r>
              <a:rPr lang="en-US" altLang="zh-CN" sz="2000" dirty="0" err="1" smtClean="0">
                <a:solidFill>
                  <a:schemeClr val="accent1">
                    <a:lumMod val="50000"/>
                  </a:schemeClr>
                </a:solidFill>
              </a:rPr>
              <a:t>xpt</a:t>
            </a:r>
            <a:r>
              <a:rPr lang="zh-CN" altLang="en-US" sz="2000" dirty="0" smtClean="0">
                <a:solidFill>
                  <a:schemeClr val="accent1">
                    <a:lumMod val="50000"/>
                  </a:schemeClr>
                </a:solidFill>
                <a:latin typeface="+mn-lt"/>
                <a:ea typeface="+mn-ea"/>
              </a:rPr>
              <a:t>文件及组件接口实现的</a:t>
            </a:r>
            <a:r>
              <a:rPr lang="en-US" altLang="zh-CN" sz="2000" dirty="0" err="1" smtClean="0">
                <a:solidFill>
                  <a:schemeClr val="accent1">
                    <a:lumMod val="50000"/>
                  </a:schemeClr>
                </a:solidFill>
                <a:latin typeface="+mn-lt"/>
                <a:ea typeface="+mn-ea"/>
              </a:rPr>
              <a:t>dll</a:t>
            </a:r>
            <a:r>
              <a:rPr lang="zh-CN" altLang="en-US" sz="2000" dirty="0" smtClean="0">
                <a:solidFill>
                  <a:schemeClr val="accent1">
                    <a:lumMod val="50000"/>
                  </a:schemeClr>
                </a:solidFill>
                <a:latin typeface="+mn-lt"/>
                <a:ea typeface="+mn-ea"/>
              </a:rPr>
              <a:t>两部分组成，下图所示是迅雷开发的</a:t>
            </a:r>
            <a:r>
              <a:rPr lang="en-US" altLang="zh-CN" sz="2000" dirty="0" smtClean="0">
                <a:solidFill>
                  <a:schemeClr val="accent1">
                    <a:lumMod val="50000"/>
                  </a:schemeClr>
                </a:solidFill>
                <a:latin typeface="+mn-lt"/>
                <a:ea typeface="+mn-ea"/>
              </a:rPr>
              <a:t>XPCOM</a:t>
            </a:r>
            <a:r>
              <a:rPr lang="zh-CN" altLang="en-US" sz="2000" dirty="0" smtClean="0">
                <a:solidFill>
                  <a:schemeClr val="accent1">
                    <a:lumMod val="50000"/>
                  </a:schemeClr>
                </a:solidFill>
                <a:latin typeface="+mn-lt"/>
                <a:ea typeface="+mn-ea"/>
              </a:rPr>
              <a:t>组件</a:t>
            </a:r>
            <a:endParaRPr kumimoji="0" lang="zh-CN" altLang="en-US" sz="2000" b="0" i="0" u="none" strike="noStrike" kern="1200" cap="none" spc="0" normalizeH="0" baseline="0" noProof="0" dirty="0">
              <a:ln>
                <a:noFill/>
              </a:ln>
              <a:solidFill>
                <a:schemeClr val="accent1">
                  <a:lumMod val="50000"/>
                </a:schemeClr>
              </a:solidFill>
              <a:effectLst/>
              <a:uLnTx/>
              <a:uFillTx/>
              <a:latin typeface="+mn-lt"/>
              <a:ea typeface="+mn-ea"/>
              <a:cs typeface="+mn-cs"/>
            </a:endParaRPr>
          </a:p>
        </p:txBody>
      </p:sp>
      <p:pic>
        <p:nvPicPr>
          <p:cNvPr id="9" name="图片 8" descr="未命名.jpg"/>
          <p:cNvPicPr>
            <a:picLocks noChangeAspect="1"/>
          </p:cNvPicPr>
          <p:nvPr/>
        </p:nvPicPr>
        <p:blipFill>
          <a:blip r:embed="rId3"/>
          <a:stretch>
            <a:fillRect/>
          </a:stretch>
        </p:blipFill>
        <p:spPr>
          <a:xfrm>
            <a:off x="2927350" y="4984750"/>
            <a:ext cx="2647950" cy="1162050"/>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38450" y="895350"/>
          <a:ext cx="3505200" cy="5245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1"/>
          <p:cNvSpPr>
            <a:spLocks noGrp="1"/>
          </p:cNvSpPr>
          <p:nvPr>
            <p:ph type="title"/>
          </p:nvPr>
        </p:nvSpPr>
        <p:spPr>
          <a:xfrm>
            <a:off x="457200" y="457200"/>
            <a:ext cx="8229600" cy="527050"/>
          </a:xfrm>
        </p:spPr>
        <p:txBody>
          <a:bodyPr>
            <a:normAutofit fontScale="90000"/>
          </a:bodyPr>
          <a:lstStyle/>
          <a:p>
            <a:pPr algn="l" eaLnBrk="1" hangingPunct="1">
              <a:defRPr/>
            </a:pPr>
            <a:r>
              <a:rPr lang="zh-CN" altLang="en-US" dirty="0" smtClean="0">
                <a:latin typeface="黑体" pitchFamily="2" charset="-122"/>
              </a:rPr>
              <a:t>   </a:t>
            </a:r>
            <a:r>
              <a:rPr lang="zh-CN" altLang="en-US" sz="3600" dirty="0" smtClean="0">
                <a:latin typeface="Adobe 楷体 Std R" pitchFamily="18" charset="-122"/>
                <a:ea typeface="Adobe 楷体 Std R" pitchFamily="18" charset="-122"/>
              </a:rPr>
              <a:t>主要内容</a:t>
            </a:r>
            <a:endParaRPr lang="zh-CN" altLang="en-US" sz="3600" dirty="0">
              <a:latin typeface="Adobe 楷体 Std R" pitchFamily="18" charset="-122"/>
              <a:ea typeface="Adobe 楷体 Std R" pitchFamily="18" charset="-122"/>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迅雷下载组件提供的接口</a:t>
            </a:r>
            <a:endParaRPr lang="zh-CN" altLang="en-US" dirty="0"/>
          </a:p>
        </p:txBody>
      </p:sp>
      <p:sp>
        <p:nvSpPr>
          <p:cNvPr id="3" name="内容占位符 2"/>
          <p:cNvSpPr>
            <a:spLocks noGrp="1"/>
          </p:cNvSpPr>
          <p:nvPr>
            <p:ph idx="1"/>
          </p:nvPr>
        </p:nvSpPr>
        <p:spPr/>
        <p:txBody>
          <a:bodyPr/>
          <a:lstStyle/>
          <a:p>
            <a:r>
              <a:rPr lang="en-US" altLang="zh-CN" dirty="0" err="1" smtClean="0">
                <a:solidFill>
                  <a:schemeClr val="bg2">
                    <a:lumMod val="50000"/>
                  </a:schemeClr>
                </a:solidFill>
              </a:rPr>
              <a:t>CallThunder</a:t>
            </a:r>
            <a:r>
              <a:rPr lang="zh-CN" altLang="en-US" dirty="0" smtClean="0">
                <a:solidFill>
                  <a:schemeClr val="bg2">
                    <a:lumMod val="50000"/>
                  </a:schemeClr>
                </a:solidFill>
              </a:rPr>
              <a:t>： 呼叫迅雷进行下载</a:t>
            </a:r>
            <a:endParaRPr lang="en-US" altLang="zh-CN" dirty="0" smtClean="0">
              <a:solidFill>
                <a:schemeClr val="bg2">
                  <a:lumMod val="50000"/>
                </a:schemeClr>
              </a:solidFill>
            </a:endParaRPr>
          </a:p>
          <a:p>
            <a:r>
              <a:rPr lang="en-US" altLang="zh-CN" dirty="0" err="1" smtClean="0">
                <a:solidFill>
                  <a:schemeClr val="bg2">
                    <a:lumMod val="50000"/>
                  </a:schemeClr>
                </a:solidFill>
              </a:rPr>
              <a:t>WhetherDynamicLink</a:t>
            </a:r>
            <a:r>
              <a:rPr lang="zh-CN" altLang="en-US" dirty="0" smtClean="0">
                <a:solidFill>
                  <a:schemeClr val="bg2">
                    <a:lumMod val="50000"/>
                  </a:schemeClr>
                </a:solidFill>
              </a:rPr>
              <a:t>： 是否是隐藏真实地址的链接</a:t>
            </a:r>
            <a:endParaRPr lang="en-US" altLang="zh-CN" dirty="0" smtClean="0">
              <a:solidFill>
                <a:schemeClr val="bg2">
                  <a:lumMod val="50000"/>
                </a:schemeClr>
              </a:solidFill>
            </a:endParaRPr>
          </a:p>
          <a:p>
            <a:r>
              <a:rPr lang="en-US" altLang="zh-CN" dirty="0" err="1" smtClean="0">
                <a:solidFill>
                  <a:schemeClr val="bg2">
                    <a:lumMod val="50000"/>
                  </a:schemeClr>
                </a:solidFill>
              </a:rPr>
              <a:t>LoadProfile</a:t>
            </a:r>
            <a:r>
              <a:rPr lang="zh-CN" altLang="en-US" dirty="0" smtClean="0">
                <a:solidFill>
                  <a:schemeClr val="bg2">
                    <a:lumMod val="50000"/>
                  </a:schemeClr>
                </a:solidFill>
              </a:rPr>
              <a:t>： 加载配置文件</a:t>
            </a:r>
            <a:endParaRPr lang="en-US" altLang="zh-CN" dirty="0" smtClean="0">
              <a:solidFill>
                <a:schemeClr val="bg2">
                  <a:lumMod val="50000"/>
                </a:schemeClr>
              </a:solidFill>
            </a:endParaRPr>
          </a:p>
          <a:p>
            <a:r>
              <a:rPr lang="en-US" altLang="zh-CN" dirty="0" err="1" smtClean="0">
                <a:solidFill>
                  <a:schemeClr val="bg2">
                    <a:lumMod val="50000"/>
                  </a:schemeClr>
                </a:solidFill>
              </a:rPr>
              <a:t>ShowFloatBar</a:t>
            </a:r>
            <a:r>
              <a:rPr lang="zh-CN" altLang="en-US" dirty="0" smtClean="0">
                <a:solidFill>
                  <a:schemeClr val="bg2">
                    <a:lumMod val="50000"/>
                  </a:schemeClr>
                </a:solidFill>
              </a:rPr>
              <a:t>： 显示漂浮工具条</a:t>
            </a:r>
            <a:endParaRPr lang="en-US" altLang="zh-CN" dirty="0" smtClean="0">
              <a:solidFill>
                <a:schemeClr val="bg2">
                  <a:lumMod val="50000"/>
                </a:schemeClr>
              </a:solidFill>
            </a:endParaRPr>
          </a:p>
          <a:p>
            <a:r>
              <a:rPr lang="en-US" altLang="zh-CN" dirty="0" err="1" smtClean="0">
                <a:solidFill>
                  <a:schemeClr val="bg2">
                    <a:lumMod val="50000"/>
                  </a:schemeClr>
                </a:solidFill>
              </a:rPr>
              <a:t>HideFloatBar</a:t>
            </a:r>
            <a:r>
              <a:rPr lang="zh-CN" altLang="en-US" dirty="0" smtClean="0">
                <a:solidFill>
                  <a:schemeClr val="bg2">
                    <a:lumMod val="50000"/>
                  </a:schemeClr>
                </a:solidFill>
              </a:rPr>
              <a:t>： 隐藏漂浮工具条</a:t>
            </a:r>
            <a:endParaRPr lang="zh-CN" altLang="en-US"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solidFill>
                  <a:schemeClr val="accent1">
                    <a:lumMod val="50000"/>
                  </a:schemeClr>
                </a:solidFill>
              </a:rPr>
              <a:t>获取页面上要下载的</a:t>
            </a:r>
            <a:r>
              <a:rPr lang="en-US" altLang="zh-CN" dirty="0" smtClean="0">
                <a:solidFill>
                  <a:schemeClr val="accent1">
                    <a:lumMod val="50000"/>
                  </a:schemeClr>
                </a:solidFill>
              </a:rPr>
              <a:t>URL</a:t>
            </a:r>
            <a:r>
              <a:rPr lang="zh-CN" altLang="en-US" dirty="0" smtClean="0">
                <a:solidFill>
                  <a:schemeClr val="accent1">
                    <a:lumMod val="50000"/>
                  </a:schemeClr>
                </a:solidFill>
              </a:rPr>
              <a:t>地址</a:t>
            </a:r>
            <a:endParaRPr lang="en-US" altLang="zh-CN" dirty="0" smtClean="0">
              <a:solidFill>
                <a:schemeClr val="accent1">
                  <a:lumMod val="50000"/>
                </a:schemeClr>
              </a:solidFill>
            </a:endParaRPr>
          </a:p>
          <a:p>
            <a:r>
              <a:rPr lang="zh-CN" altLang="en-US" dirty="0" smtClean="0">
                <a:solidFill>
                  <a:schemeClr val="accent1">
                    <a:lumMod val="50000"/>
                  </a:schemeClr>
                </a:solidFill>
              </a:rPr>
              <a:t>创建迅雷下载组件</a:t>
            </a:r>
            <a:endParaRPr lang="en-US" altLang="zh-CN" dirty="0" smtClean="0">
              <a:solidFill>
                <a:schemeClr val="accent1">
                  <a:lumMod val="50000"/>
                </a:schemeClr>
              </a:solidFill>
            </a:endParaRPr>
          </a:p>
          <a:p>
            <a:endParaRPr lang="en-US" altLang="zh-CN" dirty="0" smtClean="0">
              <a:solidFill>
                <a:schemeClr val="accent1">
                  <a:lumMod val="50000"/>
                </a:schemeClr>
              </a:solidFill>
            </a:endParaRPr>
          </a:p>
          <a:p>
            <a:endParaRPr lang="en-US" altLang="zh-CN" dirty="0" smtClean="0">
              <a:solidFill>
                <a:schemeClr val="accent1">
                  <a:lumMod val="50000"/>
                </a:schemeClr>
              </a:solidFill>
            </a:endParaRPr>
          </a:p>
          <a:p>
            <a:endParaRPr lang="en-US" altLang="zh-CN" dirty="0" smtClean="0">
              <a:solidFill>
                <a:schemeClr val="accent1">
                  <a:lumMod val="50000"/>
                </a:schemeClr>
              </a:solidFill>
            </a:endParaRPr>
          </a:p>
          <a:p>
            <a:endParaRPr lang="en-US" altLang="zh-CN" dirty="0" smtClean="0">
              <a:solidFill>
                <a:schemeClr val="accent1">
                  <a:lumMod val="50000"/>
                </a:schemeClr>
              </a:solidFill>
            </a:endParaRPr>
          </a:p>
          <a:p>
            <a:r>
              <a:rPr lang="zh-CN" altLang="en-US" dirty="0" smtClean="0">
                <a:solidFill>
                  <a:schemeClr val="accent1">
                    <a:lumMod val="50000"/>
                  </a:schemeClr>
                </a:solidFill>
              </a:rPr>
              <a:t>读取迅雷配置文件</a:t>
            </a:r>
            <a:endParaRPr lang="en-US" altLang="zh-CN" dirty="0" smtClean="0">
              <a:solidFill>
                <a:schemeClr val="accent1">
                  <a:lumMod val="50000"/>
                </a:schemeClr>
              </a:solidFill>
            </a:endParaRPr>
          </a:p>
          <a:p>
            <a:endParaRPr lang="en-US" altLang="zh-CN" dirty="0" smtClean="0">
              <a:solidFill>
                <a:schemeClr val="accent1">
                  <a:lumMod val="50000"/>
                </a:schemeClr>
              </a:solidFill>
            </a:endParaRPr>
          </a:p>
          <a:p>
            <a:endParaRPr lang="en-US" altLang="zh-CN" dirty="0" smtClean="0">
              <a:solidFill>
                <a:schemeClr val="accent1">
                  <a:lumMod val="50000"/>
                </a:schemeClr>
              </a:solidFill>
            </a:endParaRPr>
          </a:p>
          <a:p>
            <a:endParaRPr lang="en-US" altLang="zh-CN" dirty="0" smtClean="0">
              <a:solidFill>
                <a:schemeClr val="accent1">
                  <a:lumMod val="50000"/>
                </a:schemeClr>
              </a:solidFill>
            </a:endParaRPr>
          </a:p>
          <a:p>
            <a:r>
              <a:rPr lang="zh-CN" altLang="en-US" dirty="0" smtClean="0">
                <a:solidFill>
                  <a:schemeClr val="accent1">
                    <a:lumMod val="50000"/>
                  </a:schemeClr>
                </a:solidFill>
              </a:rPr>
              <a:t>下载</a:t>
            </a:r>
            <a:endParaRPr lang="en-US" altLang="zh-CN" dirty="0" smtClean="0">
              <a:solidFill>
                <a:schemeClr val="accent1">
                  <a:lumMod val="50000"/>
                </a:schemeClr>
              </a:solidFill>
            </a:endParaRPr>
          </a:p>
          <a:p>
            <a:pPr lvl="1"/>
            <a:r>
              <a:rPr lang="en-US" altLang="zh-CN" dirty="0" err="1" smtClean="0">
                <a:solidFill>
                  <a:schemeClr val="accent1">
                    <a:lumMod val="50000"/>
                  </a:schemeClr>
                </a:solidFill>
              </a:rPr>
              <a:t>var</a:t>
            </a:r>
            <a:r>
              <a:rPr lang="en-US" altLang="zh-CN" dirty="0" smtClean="0">
                <a:solidFill>
                  <a:schemeClr val="accent1">
                    <a:lumMod val="50000"/>
                  </a:schemeClr>
                </a:solidFill>
              </a:rPr>
              <a:t> n = </a:t>
            </a:r>
            <a:r>
              <a:rPr lang="en-US" altLang="zh-CN" dirty="0" err="1" smtClean="0">
                <a:solidFill>
                  <a:schemeClr val="accent1">
                    <a:lumMod val="50000"/>
                  </a:schemeClr>
                </a:solidFill>
              </a:rPr>
              <a:t>g_thunderComponent.CallThunder</a:t>
            </a:r>
            <a:r>
              <a:rPr lang="en-US" altLang="zh-CN" dirty="0" smtClean="0">
                <a:solidFill>
                  <a:schemeClr val="accent1">
                    <a:lumMod val="50000"/>
                  </a:schemeClr>
                </a:solidFill>
              </a:rPr>
              <a:t>(</a:t>
            </a:r>
            <a:r>
              <a:rPr lang="en-US" altLang="zh-CN" dirty="0" err="1" smtClean="0">
                <a:solidFill>
                  <a:schemeClr val="accent1">
                    <a:lumMod val="50000"/>
                  </a:schemeClr>
                </a:solidFill>
              </a:rPr>
              <a:t>strUrls</a:t>
            </a:r>
            <a:r>
              <a:rPr lang="en-US" altLang="zh-CN" dirty="0" smtClean="0">
                <a:solidFill>
                  <a:schemeClr val="accent1">
                    <a:lumMod val="50000"/>
                  </a:schemeClr>
                </a:solidFill>
              </a:rPr>
              <a:t>, </a:t>
            </a:r>
            <a:r>
              <a:rPr lang="en-US" altLang="zh-CN" dirty="0" err="1" smtClean="0">
                <a:solidFill>
                  <a:schemeClr val="accent1">
                    <a:lumMod val="50000"/>
                  </a:schemeClr>
                </a:solidFill>
              </a:rPr>
              <a:t>strAsync,bMonitor,bAll</a:t>
            </a:r>
            <a:r>
              <a:rPr lang="en-US" altLang="zh-CN" dirty="0" smtClean="0">
                <a:solidFill>
                  <a:schemeClr val="accent1">
                    <a:lumMod val="50000"/>
                  </a:schemeClr>
                </a:solidFill>
              </a:rPr>
              <a:t>);</a:t>
            </a:r>
          </a:p>
          <a:p>
            <a:endParaRPr lang="en-US" altLang="zh-CN" dirty="0" smtClean="0">
              <a:solidFill>
                <a:schemeClr val="accent1">
                  <a:lumMod val="50000"/>
                </a:schemeClr>
              </a:solidFill>
            </a:endParaRPr>
          </a:p>
          <a:p>
            <a:endParaRPr lang="en-US" altLang="zh-CN" dirty="0" smtClean="0">
              <a:solidFill>
                <a:schemeClr val="accent1">
                  <a:lumMod val="50000"/>
                </a:schemeClr>
              </a:solidFill>
            </a:endParaRPr>
          </a:p>
          <a:p>
            <a:endParaRPr lang="en-US" altLang="zh-CN" dirty="0" smtClean="0">
              <a:solidFill>
                <a:schemeClr val="accent1">
                  <a:lumMod val="50000"/>
                </a:schemeClr>
              </a:solidFill>
            </a:endParaRPr>
          </a:p>
        </p:txBody>
      </p:sp>
      <p:pic>
        <p:nvPicPr>
          <p:cNvPr id="4" name="图片 3" descr="未命名.jpg"/>
          <p:cNvPicPr>
            <a:picLocks noChangeAspect="1"/>
          </p:cNvPicPr>
          <p:nvPr/>
        </p:nvPicPr>
        <p:blipFill>
          <a:blip r:embed="rId2"/>
          <a:stretch>
            <a:fillRect/>
          </a:stretch>
        </p:blipFill>
        <p:spPr>
          <a:xfrm>
            <a:off x="527050" y="2406650"/>
            <a:ext cx="8267700" cy="1178218"/>
          </a:xfrm>
          <a:prstGeom prst="rect">
            <a:avLst/>
          </a:prstGeom>
        </p:spPr>
      </p:pic>
      <p:pic>
        <p:nvPicPr>
          <p:cNvPr id="5" name="图片 4" descr="未命名.jpg"/>
          <p:cNvPicPr>
            <a:picLocks noChangeAspect="1"/>
          </p:cNvPicPr>
          <p:nvPr/>
        </p:nvPicPr>
        <p:blipFill>
          <a:blip r:embed="rId3"/>
          <a:stretch>
            <a:fillRect/>
          </a:stretch>
        </p:blipFill>
        <p:spPr>
          <a:xfrm>
            <a:off x="438150" y="4140200"/>
            <a:ext cx="8356600" cy="793518"/>
          </a:xfrm>
          <a:prstGeom prst="rect">
            <a:avLst/>
          </a:prstGeo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Chrome</a:t>
            </a:r>
            <a:r>
              <a:rPr lang="zh-CN" altLang="en-US" dirty="0" smtClean="0"/>
              <a:t>扩展快速入门</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bg2">
                    <a:lumMod val="50000"/>
                  </a:schemeClr>
                </a:solidFill>
              </a:rPr>
              <a:t>一个</a:t>
            </a:r>
            <a:r>
              <a:rPr lang="en-US" altLang="zh-CN" dirty="0" smtClean="0">
                <a:solidFill>
                  <a:schemeClr val="bg2">
                    <a:lumMod val="50000"/>
                  </a:schemeClr>
                </a:solidFill>
              </a:rPr>
              <a:t>Chrome</a:t>
            </a:r>
            <a:r>
              <a:rPr lang="zh-CN" altLang="en-US" dirty="0" smtClean="0">
                <a:solidFill>
                  <a:schemeClr val="bg2">
                    <a:lumMod val="50000"/>
                  </a:schemeClr>
                </a:solidFill>
              </a:rPr>
              <a:t>扩展是由</a:t>
            </a:r>
            <a:r>
              <a:rPr lang="en-US" altLang="zh-CN" dirty="0" smtClean="0">
                <a:solidFill>
                  <a:schemeClr val="bg2">
                    <a:lumMod val="50000"/>
                  </a:schemeClr>
                </a:solidFill>
              </a:rPr>
              <a:t>HTML</a:t>
            </a:r>
            <a:r>
              <a:rPr lang="zh-CN" altLang="en-US" dirty="0" smtClean="0">
                <a:solidFill>
                  <a:schemeClr val="bg2">
                    <a:lumMod val="50000"/>
                  </a:schemeClr>
                </a:solidFill>
              </a:rPr>
              <a:t>、</a:t>
            </a:r>
            <a:r>
              <a:rPr lang="en-US" altLang="zh-CN" dirty="0" smtClean="0">
                <a:solidFill>
                  <a:schemeClr val="bg2">
                    <a:lumMod val="50000"/>
                  </a:schemeClr>
                </a:solidFill>
              </a:rPr>
              <a:t>CSS</a:t>
            </a:r>
            <a:r>
              <a:rPr lang="zh-CN" altLang="en-US" dirty="0" smtClean="0">
                <a:solidFill>
                  <a:schemeClr val="bg2">
                    <a:lumMod val="50000"/>
                  </a:schemeClr>
                </a:solidFill>
              </a:rPr>
              <a:t>、</a:t>
            </a:r>
            <a:r>
              <a:rPr lang="en-US" altLang="zh-CN" dirty="0" smtClean="0">
                <a:solidFill>
                  <a:schemeClr val="bg2">
                    <a:lumMod val="50000"/>
                  </a:schemeClr>
                </a:solidFill>
              </a:rPr>
              <a:t>JavaScript</a:t>
            </a:r>
            <a:r>
              <a:rPr lang="zh-CN" altLang="en-US" dirty="0" smtClean="0">
                <a:solidFill>
                  <a:schemeClr val="bg2">
                    <a:lumMod val="50000"/>
                  </a:schemeClr>
                </a:solidFill>
              </a:rPr>
              <a:t>、图片等文件压缩而成。扩展实际上就是一个</a:t>
            </a:r>
            <a:r>
              <a:rPr lang="en-US" altLang="zh-CN" dirty="0" smtClean="0">
                <a:solidFill>
                  <a:schemeClr val="bg2">
                    <a:lumMod val="50000"/>
                  </a:schemeClr>
                </a:solidFill>
              </a:rPr>
              <a:t>web</a:t>
            </a:r>
            <a:r>
              <a:rPr lang="zh-CN" altLang="en-US" dirty="0" smtClean="0">
                <a:solidFill>
                  <a:schemeClr val="bg2">
                    <a:lumMod val="50000"/>
                  </a:schemeClr>
                </a:solidFill>
              </a:rPr>
              <a:t>页面，可以用任何浏览器提供给</a:t>
            </a:r>
            <a:r>
              <a:rPr lang="en-US" altLang="zh-CN" dirty="0" smtClean="0">
                <a:solidFill>
                  <a:schemeClr val="bg2">
                    <a:lumMod val="50000"/>
                  </a:schemeClr>
                </a:solidFill>
              </a:rPr>
              <a:t>web</a:t>
            </a:r>
            <a:r>
              <a:rPr lang="zh-CN" altLang="en-US" dirty="0" smtClean="0">
                <a:solidFill>
                  <a:schemeClr val="bg2">
                    <a:lumMod val="50000"/>
                  </a:schemeClr>
                </a:solidFill>
              </a:rPr>
              <a:t>页面的接口，从</a:t>
            </a:r>
            <a:r>
              <a:rPr lang="en-US" altLang="zh-CN" dirty="0" err="1" smtClean="0">
                <a:solidFill>
                  <a:schemeClr val="bg2">
                    <a:lumMod val="50000"/>
                  </a:schemeClr>
                </a:solidFill>
              </a:rPr>
              <a:t>XMLHttpRequest</a:t>
            </a:r>
            <a:r>
              <a:rPr lang="en-US" altLang="zh-CN" dirty="0" smtClean="0">
                <a:solidFill>
                  <a:schemeClr val="bg2">
                    <a:lumMod val="50000"/>
                  </a:schemeClr>
                </a:solidFill>
              </a:rPr>
              <a:t> </a:t>
            </a:r>
            <a:r>
              <a:rPr lang="zh-CN" altLang="en-US" dirty="0" smtClean="0">
                <a:solidFill>
                  <a:schemeClr val="bg2">
                    <a:lumMod val="50000"/>
                  </a:schemeClr>
                </a:solidFill>
              </a:rPr>
              <a:t>到</a:t>
            </a:r>
            <a:r>
              <a:rPr lang="en-US" altLang="zh-CN" dirty="0" smtClean="0">
                <a:solidFill>
                  <a:schemeClr val="bg2">
                    <a:lumMod val="50000"/>
                  </a:schemeClr>
                </a:solidFill>
              </a:rPr>
              <a:t>JSON </a:t>
            </a:r>
            <a:r>
              <a:rPr lang="zh-CN" altLang="en-US" dirty="0" smtClean="0">
                <a:solidFill>
                  <a:schemeClr val="bg2">
                    <a:lumMod val="50000"/>
                  </a:schemeClr>
                </a:solidFill>
              </a:rPr>
              <a:t>，再到</a:t>
            </a:r>
            <a:r>
              <a:rPr lang="en-US" altLang="zh-CN" dirty="0" smtClean="0">
                <a:solidFill>
                  <a:schemeClr val="bg2">
                    <a:lumMod val="50000"/>
                  </a:schemeClr>
                </a:solidFill>
              </a:rPr>
              <a:t>HTML</a:t>
            </a:r>
            <a:r>
              <a:rPr lang="zh-CN" altLang="en-US" dirty="0" smtClean="0">
                <a:solidFill>
                  <a:schemeClr val="bg2">
                    <a:lumMod val="50000"/>
                  </a:schemeClr>
                </a:solidFill>
              </a:rPr>
              <a:t>本地缓存都可以使用。</a:t>
            </a:r>
          </a:p>
          <a:p>
            <a:r>
              <a:rPr lang="en-US" altLang="zh-CN" dirty="0" smtClean="0">
                <a:solidFill>
                  <a:schemeClr val="bg2">
                    <a:lumMod val="50000"/>
                  </a:schemeClr>
                </a:solidFill>
              </a:rPr>
              <a:t>Chrome</a:t>
            </a:r>
            <a:r>
              <a:rPr lang="zh-CN" altLang="en-US" dirty="0" smtClean="0">
                <a:solidFill>
                  <a:schemeClr val="bg2">
                    <a:lumMod val="50000"/>
                  </a:schemeClr>
                </a:solidFill>
              </a:rPr>
              <a:t>扩展能做什么呢？我们会发现有些扩展在</a:t>
            </a:r>
            <a:r>
              <a:rPr lang="en-US" altLang="zh-CN" dirty="0" smtClean="0">
                <a:solidFill>
                  <a:schemeClr val="bg2">
                    <a:lumMod val="50000"/>
                  </a:schemeClr>
                </a:solidFill>
              </a:rPr>
              <a:t>Chrome</a:t>
            </a:r>
            <a:r>
              <a:rPr lang="zh-CN" altLang="en-US" dirty="0" smtClean="0">
                <a:solidFill>
                  <a:schemeClr val="bg2">
                    <a:lumMod val="50000"/>
                  </a:schemeClr>
                </a:solidFill>
              </a:rPr>
              <a:t>地址栏右侧区域增加一个图标。还有些扩展能够和浏览器的一些元素</a:t>
            </a:r>
            <a:r>
              <a:rPr lang="en-US" altLang="zh-CN" dirty="0" smtClean="0">
                <a:solidFill>
                  <a:schemeClr val="bg2">
                    <a:lumMod val="50000"/>
                  </a:schemeClr>
                </a:solidFill>
              </a:rPr>
              <a:t>(</a:t>
            </a:r>
            <a:r>
              <a:rPr lang="zh-CN" altLang="en-US" dirty="0" smtClean="0">
                <a:solidFill>
                  <a:schemeClr val="bg2">
                    <a:lumMod val="50000"/>
                  </a:schemeClr>
                </a:solidFill>
              </a:rPr>
              <a:t>如书签、</a:t>
            </a:r>
            <a:r>
              <a:rPr lang="en-US" altLang="zh-CN" dirty="0" smtClean="0">
                <a:solidFill>
                  <a:schemeClr val="bg2">
                    <a:lumMod val="50000"/>
                  </a:schemeClr>
                </a:solidFill>
              </a:rPr>
              <a:t>tab</a:t>
            </a:r>
            <a:r>
              <a:rPr lang="zh-CN" altLang="en-US" dirty="0" smtClean="0">
                <a:solidFill>
                  <a:schemeClr val="bg2">
                    <a:lumMod val="50000"/>
                  </a:schemeClr>
                </a:solidFill>
              </a:rPr>
              <a:t>导航标签</a:t>
            </a:r>
            <a:r>
              <a:rPr lang="en-US" altLang="zh-CN" dirty="0" smtClean="0">
                <a:solidFill>
                  <a:schemeClr val="bg2">
                    <a:lumMod val="50000"/>
                  </a:schemeClr>
                </a:solidFill>
              </a:rPr>
              <a:t>)</a:t>
            </a:r>
            <a:r>
              <a:rPr lang="zh-CN" altLang="en-US" dirty="0" smtClean="0">
                <a:solidFill>
                  <a:schemeClr val="bg2">
                    <a:lumMod val="50000"/>
                  </a:schemeClr>
                </a:solidFill>
              </a:rPr>
              <a:t>交互。扩展还可以和</a:t>
            </a:r>
            <a:r>
              <a:rPr lang="en-US" altLang="zh-CN" dirty="0" smtClean="0">
                <a:solidFill>
                  <a:schemeClr val="bg2">
                    <a:lumMod val="50000"/>
                  </a:schemeClr>
                </a:solidFill>
              </a:rPr>
              <a:t>web</a:t>
            </a:r>
            <a:r>
              <a:rPr lang="zh-CN" altLang="en-US" dirty="0" smtClean="0">
                <a:solidFill>
                  <a:schemeClr val="bg2">
                    <a:lumMod val="50000"/>
                  </a:schemeClr>
                </a:solidFill>
              </a:rPr>
              <a:t>页面交互，甚至是从</a:t>
            </a:r>
            <a:r>
              <a:rPr lang="en-US" altLang="zh-CN" dirty="0" smtClean="0">
                <a:solidFill>
                  <a:schemeClr val="bg2">
                    <a:lumMod val="50000"/>
                  </a:schemeClr>
                </a:solidFill>
              </a:rPr>
              <a:t>web</a:t>
            </a:r>
            <a:r>
              <a:rPr lang="zh-CN" altLang="en-US" dirty="0" smtClean="0">
                <a:solidFill>
                  <a:schemeClr val="bg2">
                    <a:lumMod val="50000"/>
                  </a:schemeClr>
                </a:solidFill>
              </a:rPr>
              <a:t>服务器获取数据。</a:t>
            </a:r>
            <a:endParaRPr lang="en-US" altLang="zh-CN" dirty="0" smtClean="0">
              <a:solidFill>
                <a:schemeClr val="bg2">
                  <a:lumMod val="50000"/>
                </a:schemeClr>
              </a:solidFill>
            </a:endParaRPr>
          </a:p>
          <a:p>
            <a:r>
              <a:rPr lang="zh-CN" altLang="en-US" dirty="0" smtClean="0">
                <a:solidFill>
                  <a:schemeClr val="bg2">
                    <a:lumMod val="50000"/>
                  </a:schemeClr>
                </a:solidFill>
              </a:rPr>
              <a:t>每个扩展是 一个</a:t>
            </a:r>
            <a:r>
              <a:rPr lang="en-US" altLang="zh-CN" dirty="0" smtClean="0">
                <a:solidFill>
                  <a:schemeClr val="bg2">
                    <a:lumMod val="50000"/>
                  </a:schemeClr>
                </a:solidFill>
              </a:rPr>
              <a:t>.</a:t>
            </a:r>
            <a:r>
              <a:rPr lang="en-US" altLang="zh-CN" dirty="0" err="1" smtClean="0">
                <a:solidFill>
                  <a:schemeClr val="bg2">
                    <a:lumMod val="50000"/>
                  </a:schemeClr>
                </a:solidFill>
              </a:rPr>
              <a:t>crx</a:t>
            </a:r>
            <a:r>
              <a:rPr lang="zh-CN" altLang="en-US" dirty="0" smtClean="0">
                <a:solidFill>
                  <a:schemeClr val="bg2">
                    <a:lumMod val="50000"/>
                  </a:schemeClr>
                </a:solidFill>
              </a:rPr>
              <a:t>文件（类似</a:t>
            </a:r>
            <a:r>
              <a:rPr lang="en-US" altLang="zh-CN" dirty="0" smtClean="0">
                <a:solidFill>
                  <a:schemeClr val="bg2">
                    <a:lumMod val="50000"/>
                  </a:schemeClr>
                </a:solidFill>
              </a:rPr>
              <a:t>zip</a:t>
            </a:r>
            <a:r>
              <a:rPr lang="zh-CN" altLang="en-US" dirty="0" smtClean="0">
                <a:solidFill>
                  <a:schemeClr val="bg2">
                    <a:lumMod val="50000"/>
                  </a:schemeClr>
                </a:solidFill>
              </a:rPr>
              <a:t>的 压缩文件），由下列文件组成</a:t>
            </a:r>
          </a:p>
          <a:p>
            <a:pPr lvl="1"/>
            <a:r>
              <a:rPr lang="zh-CN" altLang="en-US" dirty="0" smtClean="0">
                <a:solidFill>
                  <a:schemeClr val="bg2">
                    <a:lumMod val="50000"/>
                  </a:schemeClr>
                </a:solidFill>
              </a:rPr>
              <a:t>一个</a:t>
            </a:r>
            <a:r>
              <a:rPr lang="en-US" altLang="zh-CN" dirty="0" smtClean="0">
                <a:solidFill>
                  <a:schemeClr val="bg2">
                    <a:lumMod val="50000"/>
                  </a:schemeClr>
                </a:solidFill>
              </a:rPr>
              <a:t>manifest</a:t>
            </a:r>
            <a:r>
              <a:rPr lang="zh-CN" altLang="en-US" dirty="0" smtClean="0">
                <a:solidFill>
                  <a:schemeClr val="bg2">
                    <a:lumMod val="50000"/>
                  </a:schemeClr>
                </a:solidFill>
              </a:rPr>
              <a:t>文件</a:t>
            </a:r>
            <a:r>
              <a:rPr lang="en-US" altLang="zh-CN" dirty="0" smtClean="0">
                <a:solidFill>
                  <a:schemeClr val="bg2">
                    <a:lumMod val="50000"/>
                  </a:schemeClr>
                </a:solidFill>
              </a:rPr>
              <a:t>(</a:t>
            </a:r>
            <a:r>
              <a:rPr lang="zh-CN" altLang="en-US" dirty="0" smtClean="0">
                <a:solidFill>
                  <a:schemeClr val="bg2">
                    <a:lumMod val="50000"/>
                  </a:schemeClr>
                </a:solidFill>
              </a:rPr>
              <a:t>主文件</a:t>
            </a:r>
            <a:r>
              <a:rPr lang="en-US" altLang="zh-CN" dirty="0" smtClean="0">
                <a:solidFill>
                  <a:schemeClr val="bg2">
                    <a:lumMod val="50000"/>
                  </a:schemeClr>
                </a:solidFill>
              </a:rPr>
              <a:t>,</a:t>
            </a:r>
            <a:r>
              <a:rPr lang="en-US" altLang="zh-CN" dirty="0" err="1" smtClean="0">
                <a:solidFill>
                  <a:schemeClr val="bg2">
                    <a:lumMod val="50000"/>
                  </a:schemeClr>
                </a:solidFill>
              </a:rPr>
              <a:t>json</a:t>
            </a:r>
            <a:r>
              <a:rPr lang="zh-CN" altLang="en-US" dirty="0" smtClean="0">
                <a:solidFill>
                  <a:schemeClr val="bg2">
                    <a:lumMod val="50000"/>
                  </a:schemeClr>
                </a:solidFill>
              </a:rPr>
              <a:t>格式</a:t>
            </a:r>
            <a:r>
              <a:rPr lang="en-US" altLang="zh-CN" dirty="0" smtClean="0">
                <a:solidFill>
                  <a:schemeClr val="bg2">
                    <a:lumMod val="50000"/>
                  </a:schemeClr>
                </a:solidFill>
              </a:rPr>
              <a:t>)</a:t>
            </a:r>
          </a:p>
          <a:p>
            <a:pPr lvl="1"/>
            <a:r>
              <a:rPr lang="zh-CN" altLang="en-US" dirty="0" smtClean="0">
                <a:solidFill>
                  <a:schemeClr val="bg2">
                    <a:lumMod val="50000"/>
                  </a:schemeClr>
                </a:solidFill>
              </a:rPr>
              <a:t>至少一个</a:t>
            </a:r>
            <a:r>
              <a:rPr lang="en-US" altLang="zh-CN" dirty="0" smtClean="0">
                <a:solidFill>
                  <a:schemeClr val="bg2">
                    <a:lumMod val="50000"/>
                  </a:schemeClr>
                </a:solidFill>
              </a:rPr>
              <a:t>HTML</a:t>
            </a:r>
            <a:r>
              <a:rPr lang="zh-CN" altLang="en-US" dirty="0" smtClean="0">
                <a:solidFill>
                  <a:schemeClr val="bg2">
                    <a:lumMod val="50000"/>
                  </a:schemeClr>
                </a:solidFill>
              </a:rPr>
              <a:t>文件</a:t>
            </a:r>
            <a:r>
              <a:rPr lang="en-US" altLang="zh-CN" dirty="0" smtClean="0">
                <a:solidFill>
                  <a:schemeClr val="bg2">
                    <a:lumMod val="50000"/>
                  </a:schemeClr>
                </a:solidFill>
              </a:rPr>
              <a:t>(</a:t>
            </a:r>
            <a:r>
              <a:rPr lang="zh-CN" altLang="en-US" dirty="0" smtClean="0">
                <a:solidFill>
                  <a:schemeClr val="bg2">
                    <a:lumMod val="50000"/>
                  </a:schemeClr>
                </a:solidFill>
              </a:rPr>
              <a:t>主题可以没有</a:t>
            </a:r>
            <a:r>
              <a:rPr lang="en-US" altLang="zh-CN" dirty="0" smtClean="0">
                <a:solidFill>
                  <a:schemeClr val="bg2">
                    <a:lumMod val="50000"/>
                  </a:schemeClr>
                </a:solidFill>
              </a:rPr>
              <a:t>HTML</a:t>
            </a:r>
            <a:r>
              <a:rPr lang="zh-CN" altLang="en-US" dirty="0" smtClean="0">
                <a:solidFill>
                  <a:schemeClr val="bg2">
                    <a:lumMod val="50000"/>
                  </a:schemeClr>
                </a:solidFill>
              </a:rPr>
              <a:t>文件</a:t>
            </a:r>
            <a:r>
              <a:rPr lang="en-US" altLang="zh-CN" dirty="0" smtClean="0">
                <a:solidFill>
                  <a:schemeClr val="bg2">
                    <a:lumMod val="50000"/>
                  </a:schemeClr>
                </a:solidFill>
              </a:rPr>
              <a:t>)</a:t>
            </a:r>
          </a:p>
          <a:p>
            <a:pPr lvl="1"/>
            <a:r>
              <a:rPr lang="en-US" altLang="zh-CN" dirty="0" smtClean="0">
                <a:solidFill>
                  <a:schemeClr val="bg2">
                    <a:lumMod val="50000"/>
                  </a:schemeClr>
                </a:solidFill>
              </a:rPr>
              <a:t>JavaScript</a:t>
            </a:r>
            <a:r>
              <a:rPr lang="zh-CN" altLang="en-US" dirty="0" smtClean="0">
                <a:solidFill>
                  <a:schemeClr val="bg2">
                    <a:lumMod val="50000"/>
                  </a:schemeClr>
                </a:solidFill>
              </a:rPr>
              <a:t>文件 </a:t>
            </a:r>
            <a:r>
              <a:rPr lang="en-US" altLang="zh-CN" dirty="0" smtClean="0">
                <a:solidFill>
                  <a:schemeClr val="bg2">
                    <a:lumMod val="50000"/>
                  </a:schemeClr>
                </a:solidFill>
              </a:rPr>
              <a:t>(</a:t>
            </a:r>
            <a:r>
              <a:rPr lang="zh-CN" altLang="en-US" dirty="0" smtClean="0">
                <a:solidFill>
                  <a:schemeClr val="bg2">
                    <a:lumMod val="50000"/>
                  </a:schemeClr>
                </a:solidFill>
              </a:rPr>
              <a:t>可选，非必须</a:t>
            </a:r>
            <a:r>
              <a:rPr lang="en-US" altLang="zh-CN" dirty="0" smtClean="0">
                <a:solidFill>
                  <a:schemeClr val="bg2">
                    <a:lumMod val="50000"/>
                  </a:schemeClr>
                </a:solidFill>
              </a:rPr>
              <a:t>)</a:t>
            </a:r>
          </a:p>
          <a:p>
            <a:pPr lvl="1"/>
            <a:r>
              <a:rPr lang="zh-CN" altLang="en-US" dirty="0" smtClean="0">
                <a:solidFill>
                  <a:schemeClr val="bg2">
                    <a:lumMod val="50000"/>
                  </a:schemeClr>
                </a:solidFill>
              </a:rPr>
              <a:t>任何其他你需要的文件</a:t>
            </a:r>
            <a:r>
              <a:rPr lang="en-US" altLang="zh-CN" dirty="0" smtClean="0">
                <a:solidFill>
                  <a:schemeClr val="bg2">
                    <a:lumMod val="50000"/>
                  </a:schemeClr>
                </a:solidFill>
              </a:rPr>
              <a:t>(</a:t>
            </a:r>
            <a:r>
              <a:rPr lang="zh-CN" altLang="en-US" dirty="0" smtClean="0">
                <a:solidFill>
                  <a:schemeClr val="bg2">
                    <a:lumMod val="50000"/>
                  </a:schemeClr>
                </a:solidFill>
              </a:rPr>
              <a:t>比如图片</a:t>
            </a:r>
            <a:r>
              <a:rPr lang="en-US" altLang="zh-CN" dirty="0" smtClean="0">
                <a:solidFill>
                  <a:schemeClr val="bg2">
                    <a:lumMod val="50000"/>
                  </a:schemeClr>
                </a:solidFill>
              </a:rPr>
              <a:t>)</a:t>
            </a:r>
          </a:p>
          <a:p>
            <a:endParaRPr lang="zh-CN" altLang="en-US" dirty="0" smtClean="0">
              <a:solidFill>
                <a:schemeClr val="bg2">
                  <a:lumMod val="50000"/>
                </a:schemeClr>
              </a:solidFill>
            </a:endParaRPr>
          </a:p>
          <a:p>
            <a:endParaRPr lang="zh-CN" altLang="en-US"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Chrome</a:t>
            </a:r>
            <a:r>
              <a:rPr lang="zh-CN" altLang="en-US" dirty="0" smtClean="0"/>
              <a:t>扩展快速入门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bg2">
                    <a:lumMod val="50000"/>
                  </a:schemeClr>
                </a:solidFill>
              </a:rPr>
              <a:t>与</a:t>
            </a:r>
            <a:r>
              <a:rPr lang="en-US" altLang="zh-CN" dirty="0" smtClean="0">
                <a:solidFill>
                  <a:schemeClr val="bg2">
                    <a:lumMod val="50000"/>
                  </a:schemeClr>
                </a:solidFill>
              </a:rPr>
              <a:t>Firefox</a:t>
            </a:r>
            <a:r>
              <a:rPr lang="zh-CN" altLang="en-US" dirty="0" smtClean="0">
                <a:solidFill>
                  <a:schemeClr val="bg2">
                    <a:lumMod val="50000"/>
                  </a:schemeClr>
                </a:solidFill>
              </a:rPr>
              <a:t>扩展相比几点进步</a:t>
            </a:r>
            <a:endParaRPr lang="en-US" altLang="zh-CN" dirty="0" smtClean="0">
              <a:solidFill>
                <a:schemeClr val="bg2">
                  <a:lumMod val="50000"/>
                </a:schemeClr>
              </a:solidFill>
            </a:endParaRPr>
          </a:p>
          <a:p>
            <a:pPr lvl="1"/>
            <a:r>
              <a:rPr lang="zh-CN" altLang="en-US" dirty="0" smtClean="0">
                <a:solidFill>
                  <a:schemeClr val="bg2">
                    <a:lumMod val="50000"/>
                  </a:schemeClr>
                </a:solidFill>
              </a:rPr>
              <a:t>安装后立即使用，无须重启浏览器</a:t>
            </a:r>
            <a:endParaRPr lang="en-US" altLang="zh-CN" dirty="0" smtClean="0">
              <a:solidFill>
                <a:schemeClr val="bg2">
                  <a:lumMod val="50000"/>
                </a:schemeClr>
              </a:solidFill>
            </a:endParaRPr>
          </a:p>
          <a:p>
            <a:pPr lvl="1"/>
            <a:r>
              <a:rPr lang="zh-CN" altLang="en-US" dirty="0" smtClean="0">
                <a:solidFill>
                  <a:schemeClr val="bg2">
                    <a:lumMod val="50000"/>
                  </a:schemeClr>
                </a:solidFill>
              </a:rPr>
              <a:t>自动更新到最新版本</a:t>
            </a:r>
            <a:endParaRPr lang="en-US" altLang="zh-CN" dirty="0" smtClean="0">
              <a:solidFill>
                <a:schemeClr val="bg2">
                  <a:lumMod val="50000"/>
                </a:schemeClr>
              </a:solidFill>
            </a:endParaRPr>
          </a:p>
          <a:p>
            <a:pPr lvl="1"/>
            <a:r>
              <a:rPr lang="zh-CN" altLang="en-US" dirty="0" smtClean="0">
                <a:solidFill>
                  <a:schemeClr val="bg2">
                    <a:lumMod val="50000"/>
                  </a:schemeClr>
                </a:solidFill>
              </a:rPr>
              <a:t>在独立进程中运行，稳定安全，即使崩溃也不会影响其他</a:t>
            </a:r>
            <a:endParaRPr lang="en-US" altLang="zh-CN" dirty="0" smtClean="0">
              <a:solidFill>
                <a:schemeClr val="bg2">
                  <a:lumMod val="50000"/>
                </a:schemeClr>
              </a:solidFill>
            </a:endParaRPr>
          </a:p>
          <a:p>
            <a:pPr lvl="1">
              <a:buNone/>
            </a:pPr>
            <a:endParaRPr lang="en-US" altLang="zh-CN" dirty="0" smtClean="0">
              <a:solidFill>
                <a:schemeClr val="bg2">
                  <a:lumMod val="50000"/>
                </a:schemeClr>
              </a:solidFill>
            </a:endParaRPr>
          </a:p>
          <a:p>
            <a:r>
              <a:rPr lang="zh-CN" altLang="en-US" dirty="0" smtClean="0">
                <a:solidFill>
                  <a:schemeClr val="bg2">
                    <a:lumMod val="50000"/>
                  </a:schemeClr>
                </a:solidFill>
              </a:rPr>
              <a:t>开发技术</a:t>
            </a:r>
            <a:endParaRPr lang="en-US" altLang="zh-CN" dirty="0" smtClean="0">
              <a:solidFill>
                <a:schemeClr val="bg2">
                  <a:lumMod val="50000"/>
                </a:schemeClr>
              </a:solidFill>
            </a:endParaRPr>
          </a:p>
          <a:p>
            <a:pPr lvl="1"/>
            <a:r>
              <a:rPr lang="en-US" altLang="zh-CN" dirty="0" smtClean="0">
                <a:solidFill>
                  <a:schemeClr val="bg2">
                    <a:lumMod val="50000"/>
                  </a:schemeClr>
                </a:solidFill>
              </a:rPr>
              <a:t>HTML, CSS</a:t>
            </a:r>
            <a:r>
              <a:rPr lang="zh-CN" altLang="en-US" dirty="0" smtClean="0">
                <a:solidFill>
                  <a:schemeClr val="bg2">
                    <a:lumMod val="50000"/>
                  </a:schemeClr>
                </a:solidFill>
              </a:rPr>
              <a:t>和</a:t>
            </a:r>
            <a:r>
              <a:rPr lang="en-US" altLang="zh-CN" dirty="0" smtClean="0">
                <a:solidFill>
                  <a:schemeClr val="bg2">
                    <a:lumMod val="50000"/>
                  </a:schemeClr>
                </a:solidFill>
              </a:rPr>
              <a:t>JavaScript</a:t>
            </a:r>
          </a:p>
          <a:p>
            <a:pPr lvl="1"/>
            <a:r>
              <a:rPr lang="en-US" altLang="zh-CN" dirty="0" smtClean="0">
                <a:solidFill>
                  <a:schemeClr val="bg2">
                    <a:lumMod val="50000"/>
                  </a:schemeClr>
                </a:solidFill>
              </a:rPr>
              <a:t>chrome.* API</a:t>
            </a:r>
          </a:p>
          <a:p>
            <a:pPr lvl="1"/>
            <a:r>
              <a:rPr lang="en-US" altLang="zh-CN" dirty="0" smtClean="0">
                <a:solidFill>
                  <a:schemeClr val="bg2">
                    <a:lumMod val="50000"/>
                  </a:schemeClr>
                </a:solidFill>
              </a:rPr>
              <a:t>HTML5</a:t>
            </a:r>
          </a:p>
          <a:p>
            <a:pPr lvl="2"/>
            <a:r>
              <a:rPr lang="en-US" altLang="zh-CN" dirty="0" smtClean="0">
                <a:solidFill>
                  <a:schemeClr val="bg2">
                    <a:lumMod val="50000"/>
                  </a:schemeClr>
                </a:solidFill>
              </a:rPr>
              <a:t>&lt;canvas&gt;</a:t>
            </a:r>
          </a:p>
          <a:p>
            <a:pPr lvl="2"/>
            <a:r>
              <a:rPr lang="en-US" altLang="zh-CN" dirty="0" smtClean="0">
                <a:solidFill>
                  <a:schemeClr val="bg2">
                    <a:lumMod val="50000"/>
                  </a:schemeClr>
                </a:solidFill>
              </a:rPr>
              <a:t>&lt;audio&gt;</a:t>
            </a:r>
          </a:p>
          <a:p>
            <a:pPr lvl="2"/>
            <a:r>
              <a:rPr lang="en-US" altLang="zh-CN" dirty="0" err="1" smtClean="0">
                <a:solidFill>
                  <a:schemeClr val="bg2">
                    <a:lumMod val="50000"/>
                  </a:schemeClr>
                </a:solidFill>
              </a:rPr>
              <a:t>localStorage</a:t>
            </a:r>
            <a:endParaRPr lang="en-US" altLang="zh-CN" dirty="0" smtClean="0">
              <a:solidFill>
                <a:schemeClr val="bg2">
                  <a:lumMod val="50000"/>
                </a:schemeClr>
              </a:solidFill>
            </a:endParaRPr>
          </a:p>
          <a:p>
            <a:pPr lvl="2"/>
            <a:r>
              <a:rPr lang="en-US" altLang="zh-CN" dirty="0" smtClean="0">
                <a:solidFill>
                  <a:schemeClr val="bg2">
                    <a:lumMod val="50000"/>
                  </a:schemeClr>
                </a:solidFill>
              </a:rPr>
              <a:t>Web Database</a:t>
            </a:r>
          </a:p>
          <a:p>
            <a:pPr lvl="1"/>
            <a:r>
              <a:rPr lang="en-US" altLang="zh-CN" dirty="0" err="1" smtClean="0">
                <a:solidFill>
                  <a:schemeClr val="bg2">
                    <a:lumMod val="50000"/>
                  </a:schemeClr>
                </a:solidFill>
              </a:rPr>
              <a:t>XMLHttpRequest</a:t>
            </a:r>
            <a:endParaRPr lang="en-US" altLang="zh-CN" dirty="0" smtClean="0">
              <a:solidFill>
                <a:schemeClr val="bg2">
                  <a:lumMod val="50000"/>
                </a:schemeClr>
              </a:solidFill>
            </a:endParaRPr>
          </a:p>
          <a:p>
            <a:pPr lvl="1"/>
            <a:r>
              <a:rPr lang="en-US" altLang="zh-CN" dirty="0" err="1" smtClean="0">
                <a:solidFill>
                  <a:schemeClr val="bg2">
                    <a:lumMod val="50000"/>
                  </a:schemeClr>
                </a:solidFill>
              </a:rPr>
              <a:t>WebKit</a:t>
            </a:r>
            <a:r>
              <a:rPr lang="en-US" altLang="zh-CN" dirty="0" smtClean="0">
                <a:solidFill>
                  <a:schemeClr val="bg2">
                    <a:lumMod val="50000"/>
                  </a:schemeClr>
                </a:solidFill>
              </a:rPr>
              <a:t> API </a:t>
            </a:r>
            <a:r>
              <a:rPr lang="zh-CN" altLang="en-US" dirty="0" smtClean="0">
                <a:solidFill>
                  <a:schemeClr val="bg2">
                    <a:lumMod val="50000"/>
                  </a:schemeClr>
                </a:solidFill>
              </a:rPr>
              <a:t>和 </a:t>
            </a:r>
            <a:r>
              <a:rPr lang="en-US" altLang="zh-CN" dirty="0" smtClean="0">
                <a:solidFill>
                  <a:schemeClr val="bg2">
                    <a:lumMod val="50000"/>
                  </a:schemeClr>
                </a:solidFill>
              </a:rPr>
              <a:t>V8 API</a:t>
            </a:r>
          </a:p>
          <a:p>
            <a:pPr lvl="1"/>
            <a:r>
              <a:rPr lang="zh-CN" altLang="en-US" dirty="0" smtClean="0">
                <a:solidFill>
                  <a:schemeClr val="bg2">
                    <a:lumMod val="50000"/>
                  </a:schemeClr>
                </a:solidFill>
              </a:rPr>
              <a:t>。。。。。。</a:t>
            </a:r>
            <a:endParaRPr lang="zh-CN" altLang="en-US"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Chrome</a:t>
            </a:r>
            <a:r>
              <a:rPr lang="zh-CN" altLang="en-US" dirty="0" smtClean="0"/>
              <a:t>扩展的</a:t>
            </a:r>
            <a:r>
              <a:rPr lang="en-US" altLang="zh-CN" dirty="0" smtClean="0"/>
              <a:t>UI</a:t>
            </a:r>
            <a:r>
              <a:rPr lang="zh-CN" altLang="en-US" dirty="0" smtClean="0"/>
              <a:t>形式</a:t>
            </a:r>
            <a:endParaRPr lang="zh-CN" altLang="en-US" dirty="0"/>
          </a:p>
        </p:txBody>
      </p:sp>
      <p:sp>
        <p:nvSpPr>
          <p:cNvPr id="3" name="内容占位符 2"/>
          <p:cNvSpPr>
            <a:spLocks noGrp="1"/>
          </p:cNvSpPr>
          <p:nvPr>
            <p:ph idx="1"/>
          </p:nvPr>
        </p:nvSpPr>
        <p:spPr/>
        <p:txBody>
          <a:bodyPr/>
          <a:lstStyle/>
          <a:p>
            <a:r>
              <a:rPr lang="en-US" altLang="zh-CN" dirty="0" smtClean="0">
                <a:solidFill>
                  <a:schemeClr val="bg2">
                    <a:lumMod val="50000"/>
                  </a:schemeClr>
                </a:solidFill>
              </a:rPr>
              <a:t>Browser action</a:t>
            </a:r>
          </a:p>
          <a:p>
            <a:endParaRPr lang="en-US" altLang="zh-CN" dirty="0" smtClean="0">
              <a:solidFill>
                <a:schemeClr val="bg2">
                  <a:lumMod val="50000"/>
                </a:schemeClr>
              </a:solidFill>
            </a:endParaRPr>
          </a:p>
          <a:p>
            <a:endParaRPr lang="en-US" altLang="zh-CN" dirty="0" smtClean="0">
              <a:solidFill>
                <a:schemeClr val="bg2">
                  <a:lumMod val="50000"/>
                </a:schemeClr>
              </a:solidFill>
            </a:endParaRPr>
          </a:p>
          <a:p>
            <a:endParaRPr lang="zh-CN" altLang="en-US" dirty="0">
              <a:solidFill>
                <a:schemeClr val="bg2">
                  <a:lumMod val="50000"/>
                </a:schemeClr>
              </a:solidFill>
            </a:endParaRPr>
          </a:p>
        </p:txBody>
      </p:sp>
      <p:pic>
        <p:nvPicPr>
          <p:cNvPr id="4" name="图片 3" descr="未命名.jpg"/>
          <p:cNvPicPr>
            <a:picLocks noChangeAspect="1"/>
          </p:cNvPicPr>
          <p:nvPr/>
        </p:nvPicPr>
        <p:blipFill>
          <a:blip r:embed="rId2"/>
          <a:stretch>
            <a:fillRect/>
          </a:stretch>
        </p:blipFill>
        <p:spPr>
          <a:xfrm>
            <a:off x="2362200" y="2100262"/>
            <a:ext cx="4419600" cy="2657475"/>
          </a:xfrm>
          <a:prstGeom prst="rect">
            <a:avLst/>
          </a:prstGeom>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Chrome</a:t>
            </a:r>
            <a:r>
              <a:rPr lang="zh-CN" altLang="en-US" dirty="0" smtClean="0"/>
              <a:t>扩展的</a:t>
            </a:r>
            <a:r>
              <a:rPr lang="en-US" altLang="zh-CN" dirty="0" smtClean="0"/>
              <a:t>UI</a:t>
            </a:r>
            <a:r>
              <a:rPr lang="zh-CN" altLang="en-US" dirty="0" smtClean="0"/>
              <a:t>形式</a:t>
            </a:r>
            <a:endParaRPr lang="zh-CN" altLang="en-US" dirty="0"/>
          </a:p>
        </p:txBody>
      </p:sp>
      <p:sp>
        <p:nvSpPr>
          <p:cNvPr id="3" name="内容占位符 2"/>
          <p:cNvSpPr>
            <a:spLocks noGrp="1"/>
          </p:cNvSpPr>
          <p:nvPr>
            <p:ph idx="1"/>
          </p:nvPr>
        </p:nvSpPr>
        <p:spPr/>
        <p:txBody>
          <a:bodyPr/>
          <a:lstStyle/>
          <a:p>
            <a:r>
              <a:rPr lang="en-US" altLang="zh-CN" dirty="0" smtClean="0">
                <a:solidFill>
                  <a:schemeClr val="bg2">
                    <a:lumMod val="50000"/>
                  </a:schemeClr>
                </a:solidFill>
              </a:rPr>
              <a:t>Page action</a:t>
            </a:r>
          </a:p>
          <a:p>
            <a:endParaRPr lang="zh-CN" altLang="en-US" dirty="0">
              <a:solidFill>
                <a:schemeClr val="bg2">
                  <a:lumMod val="50000"/>
                </a:schemeClr>
              </a:solidFill>
            </a:endParaRPr>
          </a:p>
        </p:txBody>
      </p:sp>
      <p:pic>
        <p:nvPicPr>
          <p:cNvPr id="4" name="图片 3" descr="未命名.jpg"/>
          <p:cNvPicPr>
            <a:picLocks noChangeAspect="1"/>
          </p:cNvPicPr>
          <p:nvPr/>
        </p:nvPicPr>
        <p:blipFill>
          <a:blip r:embed="rId2"/>
          <a:stretch>
            <a:fillRect/>
          </a:stretch>
        </p:blipFill>
        <p:spPr>
          <a:xfrm>
            <a:off x="2038350" y="2139950"/>
            <a:ext cx="4524375" cy="2838450"/>
          </a:xfrm>
          <a:prstGeom prst="rect">
            <a:avLst/>
          </a:prstGeom>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Chrome</a:t>
            </a:r>
            <a:r>
              <a:rPr lang="zh-CN" altLang="en-US" dirty="0" smtClean="0"/>
              <a:t>扩展的</a:t>
            </a:r>
            <a:r>
              <a:rPr lang="en-US" altLang="zh-CN" dirty="0" smtClean="0"/>
              <a:t>UI</a:t>
            </a:r>
            <a:r>
              <a:rPr lang="zh-CN" altLang="en-US" dirty="0" smtClean="0"/>
              <a:t>形式</a:t>
            </a:r>
            <a:endParaRPr lang="zh-CN" altLang="en-US" dirty="0"/>
          </a:p>
        </p:txBody>
      </p:sp>
      <p:sp>
        <p:nvSpPr>
          <p:cNvPr id="3" name="内容占位符 2"/>
          <p:cNvSpPr>
            <a:spLocks noGrp="1"/>
          </p:cNvSpPr>
          <p:nvPr>
            <p:ph idx="1"/>
          </p:nvPr>
        </p:nvSpPr>
        <p:spPr/>
        <p:txBody>
          <a:bodyPr/>
          <a:lstStyle/>
          <a:p>
            <a:r>
              <a:rPr lang="en-US" altLang="zh-CN" dirty="0" smtClean="0">
                <a:solidFill>
                  <a:schemeClr val="bg2">
                    <a:lumMod val="50000"/>
                  </a:schemeClr>
                </a:solidFill>
              </a:rPr>
              <a:t>Content Script</a:t>
            </a:r>
          </a:p>
          <a:p>
            <a:endParaRPr lang="zh-CN" altLang="en-US" dirty="0">
              <a:solidFill>
                <a:schemeClr val="bg2">
                  <a:lumMod val="50000"/>
                </a:schemeClr>
              </a:solidFill>
            </a:endParaRPr>
          </a:p>
        </p:txBody>
      </p:sp>
      <p:pic>
        <p:nvPicPr>
          <p:cNvPr id="4" name="图片 3" descr="未命名.jpg"/>
          <p:cNvPicPr>
            <a:picLocks noChangeAspect="1"/>
          </p:cNvPicPr>
          <p:nvPr/>
        </p:nvPicPr>
        <p:blipFill>
          <a:blip r:embed="rId2"/>
          <a:stretch>
            <a:fillRect/>
          </a:stretch>
        </p:blipFill>
        <p:spPr>
          <a:xfrm>
            <a:off x="2305050" y="2317750"/>
            <a:ext cx="4543425" cy="2762250"/>
          </a:xfrm>
          <a:prstGeom prst="rect">
            <a:avLst/>
          </a:prstGeo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两种页面的区别</a:t>
            </a:r>
            <a:endParaRPr lang="zh-CN" altLang="en-US" dirty="0"/>
          </a:p>
        </p:txBody>
      </p:sp>
      <p:sp>
        <p:nvSpPr>
          <p:cNvPr id="3" name="内容占位符 2"/>
          <p:cNvSpPr>
            <a:spLocks noGrp="1"/>
          </p:cNvSpPr>
          <p:nvPr>
            <p:ph idx="1"/>
          </p:nvPr>
        </p:nvSpPr>
        <p:spPr/>
        <p:txBody>
          <a:bodyPr/>
          <a:lstStyle/>
          <a:p>
            <a:r>
              <a:rPr lang="en-US" altLang="zh-CN" dirty="0" smtClean="0">
                <a:solidFill>
                  <a:schemeClr val="bg2">
                    <a:lumMod val="50000"/>
                  </a:schemeClr>
                </a:solidFill>
              </a:rPr>
              <a:t>Background page </a:t>
            </a:r>
            <a:r>
              <a:rPr lang="zh-CN" altLang="en-US" dirty="0" smtClean="0">
                <a:solidFill>
                  <a:schemeClr val="bg2">
                    <a:lumMod val="50000"/>
                  </a:schemeClr>
                </a:solidFill>
              </a:rPr>
              <a:t>和 </a:t>
            </a:r>
            <a:r>
              <a:rPr lang="en-US" altLang="zh-CN" dirty="0" err="1" smtClean="0">
                <a:solidFill>
                  <a:schemeClr val="bg2">
                    <a:lumMod val="50000"/>
                  </a:schemeClr>
                </a:solidFill>
              </a:rPr>
              <a:t>PopUp</a:t>
            </a:r>
            <a:r>
              <a:rPr lang="en-US" altLang="zh-CN" dirty="0" smtClean="0">
                <a:solidFill>
                  <a:schemeClr val="bg2">
                    <a:lumMod val="50000"/>
                  </a:schemeClr>
                </a:solidFill>
              </a:rPr>
              <a:t>  page</a:t>
            </a:r>
          </a:p>
          <a:p>
            <a:pPr lvl="1"/>
            <a:r>
              <a:rPr lang="en-US" dirty="0" smtClean="0">
                <a:solidFill>
                  <a:schemeClr val="bg2">
                    <a:lumMod val="50000"/>
                  </a:schemeClr>
                </a:solidFill>
              </a:rPr>
              <a:t>popup.html</a:t>
            </a:r>
            <a:r>
              <a:rPr lang="zh-CN" altLang="en-US" dirty="0" smtClean="0">
                <a:solidFill>
                  <a:schemeClr val="bg2">
                    <a:lumMod val="50000"/>
                  </a:schemeClr>
                </a:solidFill>
              </a:rPr>
              <a:t>中定义的</a:t>
            </a:r>
            <a:r>
              <a:rPr lang="en-US" dirty="0" err="1" smtClean="0">
                <a:solidFill>
                  <a:schemeClr val="bg2">
                    <a:lumMod val="50000"/>
                  </a:schemeClr>
                </a:solidFill>
              </a:rPr>
              <a:t>Javascript</a:t>
            </a:r>
            <a:r>
              <a:rPr lang="zh-CN" altLang="en-US" dirty="0" smtClean="0">
                <a:solidFill>
                  <a:schemeClr val="bg2">
                    <a:lumMod val="50000"/>
                  </a:schemeClr>
                </a:solidFill>
              </a:rPr>
              <a:t>变量会在</a:t>
            </a:r>
            <a:r>
              <a:rPr lang="en-US" dirty="0" smtClean="0">
                <a:solidFill>
                  <a:schemeClr val="bg2">
                    <a:lumMod val="50000"/>
                  </a:schemeClr>
                </a:solidFill>
              </a:rPr>
              <a:t>popup.html</a:t>
            </a:r>
            <a:r>
              <a:rPr lang="zh-CN" altLang="en-US" dirty="0" smtClean="0">
                <a:solidFill>
                  <a:schemeClr val="bg2">
                    <a:lumMod val="50000"/>
                  </a:schemeClr>
                </a:solidFill>
              </a:rPr>
              <a:t>页面关闭时被释放，</a:t>
            </a:r>
            <a:endParaRPr lang="en-US" altLang="zh-CN" dirty="0" smtClean="0">
              <a:solidFill>
                <a:schemeClr val="bg2">
                  <a:lumMod val="50000"/>
                </a:schemeClr>
              </a:solidFill>
            </a:endParaRPr>
          </a:p>
          <a:p>
            <a:pPr lvl="1"/>
            <a:r>
              <a:rPr lang="en-US" dirty="0" smtClean="0">
                <a:solidFill>
                  <a:schemeClr val="bg2">
                    <a:lumMod val="50000"/>
                  </a:schemeClr>
                </a:solidFill>
              </a:rPr>
              <a:t>background.html</a:t>
            </a:r>
            <a:r>
              <a:rPr lang="zh-CN" altLang="en-US" dirty="0" smtClean="0">
                <a:solidFill>
                  <a:schemeClr val="bg2">
                    <a:lumMod val="50000"/>
                  </a:schemeClr>
                </a:solidFill>
              </a:rPr>
              <a:t>可以保存一些一直需要使用的变量的作用，这里定义的</a:t>
            </a:r>
            <a:r>
              <a:rPr lang="en-US" dirty="0" err="1" smtClean="0">
                <a:solidFill>
                  <a:schemeClr val="bg2">
                    <a:lumMod val="50000"/>
                  </a:schemeClr>
                </a:solidFill>
              </a:rPr>
              <a:t>javascript</a:t>
            </a:r>
            <a:r>
              <a:rPr lang="zh-CN" altLang="en-US" dirty="0" smtClean="0">
                <a:solidFill>
                  <a:schemeClr val="bg2">
                    <a:lumMod val="50000"/>
                  </a:schemeClr>
                </a:solidFill>
              </a:rPr>
              <a:t>变量会在</a:t>
            </a:r>
            <a:r>
              <a:rPr lang="en-US" dirty="0" smtClean="0">
                <a:solidFill>
                  <a:schemeClr val="bg2">
                    <a:lumMod val="50000"/>
                  </a:schemeClr>
                </a:solidFill>
              </a:rPr>
              <a:t>Chrome</a:t>
            </a:r>
            <a:r>
              <a:rPr lang="zh-CN" altLang="en-US" dirty="0" smtClean="0">
                <a:solidFill>
                  <a:schemeClr val="bg2">
                    <a:lumMod val="50000"/>
                  </a:schemeClr>
                </a:solidFill>
              </a:rPr>
              <a:t>浏览器生命期中一直存在，可以把要一直存在的数据保存在这里。</a:t>
            </a:r>
            <a:endParaRPr lang="en-US" altLang="zh-CN" dirty="0" smtClean="0">
              <a:solidFill>
                <a:schemeClr val="bg2">
                  <a:lumMod val="50000"/>
                </a:schemeClr>
              </a:solidFill>
            </a:endParaRPr>
          </a:p>
          <a:p>
            <a:endParaRPr lang="en-US" altLang="zh-CN" dirty="0" smtClean="0">
              <a:solidFill>
                <a:schemeClr val="bg2">
                  <a:lumMod val="50000"/>
                </a:schemeClr>
              </a:solidFill>
            </a:endParaRPr>
          </a:p>
          <a:p>
            <a:pPr lvl="1"/>
            <a:r>
              <a:rPr lang="zh-CN" altLang="en-US" dirty="0" smtClean="0">
                <a:solidFill>
                  <a:schemeClr val="bg2">
                    <a:lumMod val="50000"/>
                  </a:schemeClr>
                </a:solidFill>
              </a:rPr>
              <a:t>先在</a:t>
            </a:r>
            <a:r>
              <a:rPr lang="en-US" dirty="0" smtClean="0">
                <a:solidFill>
                  <a:schemeClr val="bg2">
                    <a:lumMod val="50000"/>
                  </a:schemeClr>
                </a:solidFill>
              </a:rPr>
              <a:t>background.html</a:t>
            </a:r>
            <a:r>
              <a:rPr lang="zh-CN" altLang="en-US" dirty="0" smtClean="0">
                <a:solidFill>
                  <a:schemeClr val="bg2">
                    <a:lumMod val="50000"/>
                  </a:schemeClr>
                </a:solidFill>
              </a:rPr>
              <a:t>中定义好变量，</a:t>
            </a:r>
          </a:p>
          <a:p>
            <a:pPr>
              <a:buNone/>
            </a:pPr>
            <a:r>
              <a:rPr lang="en-US" dirty="0" smtClean="0">
                <a:solidFill>
                  <a:schemeClr val="bg2">
                    <a:lumMod val="50000"/>
                  </a:schemeClr>
                </a:solidFill>
              </a:rPr>
              <a:t>		</a:t>
            </a:r>
            <a:r>
              <a:rPr lang="en-US" dirty="0" err="1" smtClean="0">
                <a:solidFill>
                  <a:schemeClr val="bg2">
                    <a:lumMod val="50000"/>
                  </a:schemeClr>
                </a:solidFill>
              </a:rPr>
              <a:t>var</a:t>
            </a:r>
            <a:r>
              <a:rPr lang="en-US" dirty="0" smtClean="0">
                <a:solidFill>
                  <a:schemeClr val="bg2">
                    <a:lumMod val="50000"/>
                  </a:schemeClr>
                </a:solidFill>
              </a:rPr>
              <a:t> </a:t>
            </a:r>
            <a:r>
              <a:rPr lang="en-US" dirty="0" err="1" smtClean="0">
                <a:solidFill>
                  <a:schemeClr val="bg2">
                    <a:lumMod val="50000"/>
                  </a:schemeClr>
                </a:solidFill>
              </a:rPr>
              <a:t>global_email</a:t>
            </a:r>
            <a:r>
              <a:rPr lang="en-US" dirty="0" smtClean="0">
                <a:solidFill>
                  <a:schemeClr val="bg2">
                    <a:lumMod val="50000"/>
                  </a:schemeClr>
                </a:solidFill>
              </a:rPr>
              <a:t> = "";</a:t>
            </a:r>
          </a:p>
          <a:p>
            <a:pPr>
              <a:buNone/>
            </a:pPr>
            <a:r>
              <a:rPr lang="en-US" altLang="zh-CN" dirty="0" smtClean="0">
                <a:solidFill>
                  <a:schemeClr val="bg2">
                    <a:lumMod val="50000"/>
                  </a:schemeClr>
                </a:solidFill>
              </a:rPr>
              <a:t>	   </a:t>
            </a:r>
            <a:r>
              <a:rPr lang="zh-CN" altLang="en-US" dirty="0" smtClean="0">
                <a:solidFill>
                  <a:schemeClr val="bg2">
                    <a:lumMod val="50000"/>
                  </a:schemeClr>
                </a:solidFill>
              </a:rPr>
              <a:t>然后在</a:t>
            </a:r>
            <a:r>
              <a:rPr lang="en-US" dirty="0" smtClean="0">
                <a:solidFill>
                  <a:schemeClr val="bg2">
                    <a:lumMod val="50000"/>
                  </a:schemeClr>
                </a:solidFill>
              </a:rPr>
              <a:t>popup.html</a:t>
            </a:r>
            <a:r>
              <a:rPr lang="zh-CN" altLang="en-US" dirty="0" smtClean="0">
                <a:solidFill>
                  <a:schemeClr val="bg2">
                    <a:lumMod val="50000"/>
                  </a:schemeClr>
                </a:solidFill>
              </a:rPr>
              <a:t>中用以下方式来引用这些变量</a:t>
            </a:r>
          </a:p>
          <a:p>
            <a:pPr>
              <a:buNone/>
            </a:pPr>
            <a:r>
              <a:rPr lang="en-US" dirty="0" smtClean="0">
                <a:solidFill>
                  <a:schemeClr val="bg2">
                    <a:lumMod val="50000"/>
                  </a:schemeClr>
                </a:solidFill>
              </a:rPr>
              <a:t>		</a:t>
            </a:r>
            <a:r>
              <a:rPr lang="en-US" dirty="0" err="1" smtClean="0">
                <a:solidFill>
                  <a:schemeClr val="bg2">
                    <a:lumMod val="50000"/>
                  </a:schemeClr>
                </a:solidFill>
              </a:rPr>
              <a:t>var</a:t>
            </a:r>
            <a:r>
              <a:rPr lang="en-US" dirty="0" smtClean="0">
                <a:solidFill>
                  <a:schemeClr val="bg2">
                    <a:lumMod val="50000"/>
                  </a:schemeClr>
                </a:solidFill>
              </a:rPr>
              <a:t> </a:t>
            </a:r>
            <a:r>
              <a:rPr lang="en-US" dirty="0" err="1" smtClean="0">
                <a:solidFill>
                  <a:schemeClr val="bg2">
                    <a:lumMod val="50000"/>
                  </a:schemeClr>
                </a:solidFill>
              </a:rPr>
              <a:t>bgpg</a:t>
            </a:r>
            <a:r>
              <a:rPr lang="en-US" dirty="0" smtClean="0">
                <a:solidFill>
                  <a:schemeClr val="bg2">
                    <a:lumMod val="50000"/>
                  </a:schemeClr>
                </a:solidFill>
              </a:rPr>
              <a:t> = </a:t>
            </a:r>
            <a:r>
              <a:rPr lang="en-US" dirty="0" err="1" smtClean="0">
                <a:solidFill>
                  <a:schemeClr val="bg2">
                    <a:lumMod val="50000"/>
                  </a:schemeClr>
                </a:solidFill>
              </a:rPr>
              <a:t>chrome.extension.getBackgroundPage</a:t>
            </a:r>
            <a:r>
              <a:rPr lang="en-US" dirty="0" smtClean="0">
                <a:solidFill>
                  <a:schemeClr val="bg2">
                    <a:lumMod val="50000"/>
                  </a:schemeClr>
                </a:solidFill>
              </a:rPr>
              <a:t>();</a:t>
            </a:r>
          </a:p>
          <a:p>
            <a:pPr>
              <a:buNone/>
            </a:pPr>
            <a:r>
              <a:rPr lang="en-US" dirty="0" smtClean="0">
                <a:solidFill>
                  <a:schemeClr val="bg2">
                    <a:lumMod val="50000"/>
                  </a:schemeClr>
                </a:solidFill>
              </a:rPr>
              <a:t>		</a:t>
            </a:r>
            <a:r>
              <a:rPr lang="en-US" dirty="0" err="1" smtClean="0">
                <a:solidFill>
                  <a:schemeClr val="bg2">
                    <a:lumMod val="50000"/>
                  </a:schemeClr>
                </a:solidFill>
              </a:rPr>
              <a:t>bgpg.global_email</a:t>
            </a:r>
            <a:r>
              <a:rPr lang="en-US" dirty="0" smtClean="0">
                <a:solidFill>
                  <a:schemeClr val="bg2">
                    <a:lumMod val="50000"/>
                  </a:schemeClr>
                </a:solidFill>
              </a:rPr>
              <a:t> = "somebody@domain.com";</a:t>
            </a:r>
          </a:p>
          <a:p>
            <a:pPr lvl="1"/>
            <a:endParaRPr lang="zh-CN" altLang="en-US"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438150"/>
          </a:xfrm>
        </p:spPr>
        <p:txBody>
          <a:bodyPr>
            <a:normAutofit fontScale="90000"/>
          </a:bodyPr>
          <a:lstStyle/>
          <a:p>
            <a:r>
              <a:rPr lang="zh-CN" altLang="en-US" dirty="0" smtClean="0"/>
              <a:t>工作原理</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srcRect/>
          <a:stretch>
            <a:fillRect/>
          </a:stretch>
        </p:blipFill>
        <p:spPr bwMode="auto">
          <a:xfrm>
            <a:off x="400050" y="895350"/>
            <a:ext cx="8483600" cy="54768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4</a:t>
            </a:r>
            <a:r>
              <a:rPr lang="zh-CN" altLang="en-US" dirty="0" smtClean="0"/>
              <a:t>：最简单的</a:t>
            </a:r>
            <a:r>
              <a:rPr lang="en-US" altLang="zh-CN" dirty="0" err="1" smtClean="0"/>
              <a:t>HelloWorld</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solidFill>
                  <a:schemeClr val="bg2">
                    <a:lumMod val="50000"/>
                  </a:schemeClr>
                </a:solidFill>
              </a:rPr>
              <a:t>Manifest.json</a:t>
            </a:r>
            <a:endParaRPr lang="en-US" altLang="zh-CN" dirty="0" smtClean="0">
              <a:solidFill>
                <a:schemeClr val="bg2">
                  <a:lumMod val="50000"/>
                </a:schemeClr>
              </a:solidFill>
            </a:endParaRPr>
          </a:p>
          <a:p>
            <a:pPr lvl="1">
              <a:buNone/>
            </a:pPr>
            <a:r>
              <a:rPr lang="en-US" altLang="zh-CN" dirty="0" smtClean="0">
                <a:solidFill>
                  <a:schemeClr val="bg2">
                    <a:lumMod val="50000"/>
                  </a:schemeClr>
                </a:solidFill>
              </a:rPr>
              <a:t>{</a:t>
            </a:r>
          </a:p>
          <a:p>
            <a:pPr lvl="1">
              <a:buNone/>
            </a:pPr>
            <a:r>
              <a:rPr lang="en-US" altLang="zh-CN" dirty="0" smtClean="0">
                <a:solidFill>
                  <a:schemeClr val="bg2">
                    <a:lumMod val="50000"/>
                  </a:schemeClr>
                </a:solidFill>
              </a:rPr>
              <a:t>  	"name": "Hello World</a:t>
            </a:r>
            <a:r>
              <a:rPr lang="zh-CN" altLang="en-US" dirty="0" smtClean="0">
                <a:solidFill>
                  <a:schemeClr val="bg2">
                    <a:lumMod val="50000"/>
                  </a:schemeClr>
                </a:solidFill>
              </a:rPr>
              <a:t>插件</a:t>
            </a:r>
            <a:r>
              <a:rPr lang="en-US" altLang="zh-CN" dirty="0" smtClean="0">
                <a:solidFill>
                  <a:schemeClr val="bg2">
                    <a:lumMod val="50000"/>
                  </a:schemeClr>
                </a:solidFill>
              </a:rPr>
              <a:t>",</a:t>
            </a:r>
          </a:p>
          <a:p>
            <a:pPr lvl="1">
              <a:buNone/>
            </a:pPr>
            <a:r>
              <a:rPr lang="en-US" altLang="zh-CN" dirty="0" smtClean="0">
                <a:solidFill>
                  <a:schemeClr val="bg2">
                    <a:lumMod val="50000"/>
                  </a:schemeClr>
                </a:solidFill>
              </a:rPr>
              <a:t>  	"version": "1.0",</a:t>
            </a:r>
          </a:p>
          <a:p>
            <a:pPr lvl="1">
              <a:buNone/>
            </a:pPr>
            <a:r>
              <a:rPr lang="en-US" altLang="zh-CN" dirty="0" smtClean="0">
                <a:solidFill>
                  <a:schemeClr val="bg2">
                    <a:lumMod val="50000"/>
                  </a:schemeClr>
                </a:solidFill>
              </a:rPr>
              <a:t> 	 "description": "</a:t>
            </a:r>
            <a:r>
              <a:rPr lang="zh-CN" altLang="en-US" dirty="0" smtClean="0">
                <a:solidFill>
                  <a:schemeClr val="bg2">
                    <a:lumMod val="50000"/>
                  </a:schemeClr>
                </a:solidFill>
              </a:rPr>
              <a:t>第一个</a:t>
            </a:r>
            <a:r>
              <a:rPr lang="en-US" altLang="zh-CN" dirty="0" smtClean="0">
                <a:solidFill>
                  <a:schemeClr val="bg2">
                    <a:lumMod val="50000"/>
                  </a:schemeClr>
                </a:solidFill>
              </a:rPr>
              <a:t>Chrome</a:t>
            </a:r>
            <a:r>
              <a:rPr lang="zh-CN" altLang="en-US" dirty="0" smtClean="0">
                <a:solidFill>
                  <a:schemeClr val="bg2">
                    <a:lumMod val="50000"/>
                  </a:schemeClr>
                </a:solidFill>
              </a:rPr>
              <a:t>插件</a:t>
            </a:r>
            <a:r>
              <a:rPr lang="en-US" altLang="zh-CN" dirty="0" smtClean="0">
                <a:solidFill>
                  <a:schemeClr val="bg2">
                    <a:lumMod val="50000"/>
                  </a:schemeClr>
                </a:solidFill>
              </a:rPr>
              <a:t>",</a:t>
            </a:r>
          </a:p>
          <a:p>
            <a:pPr lvl="1">
              <a:buNone/>
            </a:pPr>
            <a:r>
              <a:rPr lang="en-US" altLang="zh-CN" dirty="0" smtClean="0">
                <a:solidFill>
                  <a:schemeClr val="bg2">
                    <a:lumMod val="50000"/>
                  </a:schemeClr>
                </a:solidFill>
              </a:rPr>
              <a:t>	 "</a:t>
            </a:r>
            <a:r>
              <a:rPr lang="en-US" altLang="zh-CN" dirty="0" err="1" smtClean="0">
                <a:solidFill>
                  <a:schemeClr val="bg2">
                    <a:lumMod val="50000"/>
                  </a:schemeClr>
                </a:solidFill>
              </a:rPr>
              <a:t>browser_action</a:t>
            </a:r>
            <a:r>
              <a:rPr lang="en-US" altLang="zh-CN" dirty="0" smtClean="0">
                <a:solidFill>
                  <a:schemeClr val="bg2">
                    <a:lumMod val="50000"/>
                  </a:schemeClr>
                </a:solidFill>
              </a:rPr>
              <a:t>": {</a:t>
            </a:r>
          </a:p>
          <a:p>
            <a:pPr lvl="1">
              <a:buNone/>
            </a:pPr>
            <a:r>
              <a:rPr lang="en-US" altLang="zh-CN" dirty="0" smtClean="0">
                <a:solidFill>
                  <a:schemeClr val="bg2">
                    <a:lumMod val="50000"/>
                  </a:schemeClr>
                </a:solidFill>
              </a:rPr>
              <a:t>  	"</a:t>
            </a:r>
            <a:r>
              <a:rPr lang="en-US" altLang="zh-CN" dirty="0" err="1" smtClean="0">
                <a:solidFill>
                  <a:schemeClr val="bg2">
                    <a:lumMod val="50000"/>
                  </a:schemeClr>
                </a:solidFill>
              </a:rPr>
              <a:t>default_icon</a:t>
            </a:r>
            <a:r>
              <a:rPr lang="en-US" altLang="zh-CN" dirty="0" smtClean="0">
                <a:solidFill>
                  <a:schemeClr val="bg2">
                    <a:lumMod val="50000"/>
                  </a:schemeClr>
                </a:solidFill>
              </a:rPr>
              <a:t>": "icon.png",</a:t>
            </a:r>
          </a:p>
          <a:p>
            <a:pPr lvl="1">
              <a:buNone/>
            </a:pPr>
            <a:r>
              <a:rPr lang="en-US" altLang="zh-CN" dirty="0" smtClean="0">
                <a:solidFill>
                  <a:schemeClr val="bg2">
                    <a:lumMod val="50000"/>
                  </a:schemeClr>
                </a:solidFill>
              </a:rPr>
              <a:t>	"popup": "popup.html"</a:t>
            </a:r>
          </a:p>
          <a:p>
            <a:pPr lvl="1">
              <a:buNone/>
            </a:pPr>
            <a:r>
              <a:rPr lang="en-US" altLang="zh-CN" dirty="0" smtClean="0">
                <a:solidFill>
                  <a:schemeClr val="bg2">
                    <a:lumMod val="50000"/>
                  </a:schemeClr>
                </a:solidFill>
              </a:rPr>
              <a:t>	}</a:t>
            </a:r>
          </a:p>
          <a:p>
            <a:pPr lvl="1">
              <a:buNone/>
            </a:pPr>
            <a:r>
              <a:rPr lang="en-US" altLang="zh-CN" dirty="0" smtClean="0">
                <a:solidFill>
                  <a:schemeClr val="bg2">
                    <a:lumMod val="50000"/>
                  </a:schemeClr>
                </a:solidFill>
              </a:rPr>
              <a:t>}</a:t>
            </a:r>
          </a:p>
          <a:p>
            <a:pPr marL="419100" lvl="2" indent="-382588">
              <a:buClr>
                <a:schemeClr val="accent1"/>
              </a:buClr>
              <a:buSzPct val="80000"/>
              <a:buFont typeface="Wingdings 2" pitchFamily="18" charset="2"/>
              <a:buChar char=""/>
            </a:pPr>
            <a:r>
              <a:rPr lang="en-US" sz="2400" dirty="0" smtClean="0">
                <a:solidFill>
                  <a:schemeClr val="bg2">
                    <a:lumMod val="50000"/>
                  </a:schemeClr>
                </a:solidFill>
              </a:rPr>
              <a:t>popup.html</a:t>
            </a:r>
          </a:p>
          <a:p>
            <a:pPr>
              <a:buNone/>
            </a:pPr>
            <a:r>
              <a:rPr lang="en-US" altLang="zh-CN" dirty="0" smtClean="0">
                <a:solidFill>
                  <a:schemeClr val="bg2">
                    <a:lumMod val="50000"/>
                  </a:schemeClr>
                </a:solidFill>
              </a:rPr>
              <a:t>&lt;p&gt;</a:t>
            </a:r>
            <a:r>
              <a:rPr lang="en-US" altLang="zh-CN" dirty="0" err="1" smtClean="0">
                <a:solidFill>
                  <a:schemeClr val="bg2">
                    <a:lumMod val="50000"/>
                  </a:schemeClr>
                </a:solidFill>
              </a:rPr>
              <a:t>Hello,World</a:t>
            </a:r>
            <a:r>
              <a:rPr lang="en-US" altLang="zh-CN" dirty="0" smtClean="0">
                <a:solidFill>
                  <a:schemeClr val="bg2">
                    <a:lumMod val="50000"/>
                  </a:schemeClr>
                </a:solidFill>
              </a:rPr>
              <a:t>!&lt;/p&gt;</a:t>
            </a:r>
          </a:p>
          <a:p>
            <a:pPr>
              <a:buNone/>
            </a:pPr>
            <a:r>
              <a:rPr lang="en-US" altLang="zh-CN" dirty="0" smtClean="0">
                <a:solidFill>
                  <a:schemeClr val="bg2">
                    <a:lumMod val="50000"/>
                  </a:schemeClr>
                </a:solidFill>
              </a:rPr>
              <a:t>&lt;p&gt;&lt;a </a:t>
            </a:r>
            <a:r>
              <a:rPr lang="en-US" altLang="zh-CN" dirty="0" err="1" smtClean="0">
                <a:solidFill>
                  <a:schemeClr val="bg2">
                    <a:lumMod val="50000"/>
                  </a:schemeClr>
                </a:solidFill>
              </a:rPr>
              <a:t>href</a:t>
            </a:r>
            <a:r>
              <a:rPr lang="en-US" altLang="zh-CN" dirty="0" smtClean="0">
                <a:solidFill>
                  <a:schemeClr val="bg2">
                    <a:lumMod val="50000"/>
                  </a:schemeClr>
                </a:solidFill>
              </a:rPr>
              <a:t>="https://chrome.google.com/extensions" target="_blank"&gt;welcome&lt;/a&gt; </a:t>
            </a:r>
            <a:endParaRPr lang="zh-CN" altLang="en-US" dirty="0" smtClean="0">
              <a:solidFill>
                <a:schemeClr val="bg2">
                  <a:lumMod val="50000"/>
                </a:schemeClr>
              </a:solidFill>
            </a:endParaRPr>
          </a:p>
          <a:p>
            <a:pPr lvl="1">
              <a:buNone/>
            </a:pPr>
            <a:endParaRPr lang="en-US" altLang="zh-CN" dirty="0" smtClean="0">
              <a:solidFill>
                <a:schemeClr val="bg2">
                  <a:lumMod val="50000"/>
                </a:schemeClr>
              </a:solidFill>
            </a:endParaRPr>
          </a:p>
          <a:p>
            <a:endParaRPr lang="zh-CN" altLang="en-US" dirty="0">
              <a:solidFill>
                <a:schemeClr val="bg2">
                  <a:lumMod val="50000"/>
                </a:schemeClr>
              </a:solidFill>
            </a:endParaRPr>
          </a:p>
        </p:txBody>
      </p:sp>
      <p:sp>
        <p:nvSpPr>
          <p:cNvPr id="4" name="内容占位符 2"/>
          <p:cNvSpPr txBox="1">
            <a:spLocks/>
          </p:cNvSpPr>
          <p:nvPr/>
        </p:nvSpPr>
        <p:spPr bwMode="auto">
          <a:xfrm>
            <a:off x="5905500" y="1651000"/>
            <a:ext cx="2844800" cy="1466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419100" marR="0" lvl="0" indent="-382588" algn="l" defTabSz="914400" rtl="0" eaLnBrk="0" fontAlgn="base" latinLnBrk="0" hangingPunct="0">
              <a:lnSpc>
                <a:spcPct val="100000"/>
              </a:lnSpc>
              <a:spcBef>
                <a:spcPct val="20000"/>
              </a:spcBef>
              <a:spcAft>
                <a:spcPct val="0"/>
              </a:spcAft>
              <a:buClr>
                <a:schemeClr val="accent1"/>
              </a:buClr>
              <a:buSzPct val="80000"/>
              <a:buFont typeface="Wingdings 2" pitchFamily="18" charset="2"/>
              <a:buChar char=""/>
              <a:tabLst/>
              <a:defRPr/>
            </a:pPr>
            <a:r>
              <a:rPr kumimoji="0" lang="zh-CN" alt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项目结构</a:t>
            </a:r>
            <a:endParaRPr kumimoji="0" lang="en-US" altLang="zh-CN" sz="20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722313" marR="0" lvl="1" indent="-273050" algn="l" defTabSz="914400" rtl="0" eaLnBrk="0" fontAlgn="base" latinLnBrk="0" hangingPunct="0">
              <a:lnSpc>
                <a:spcPct val="100000"/>
              </a:lnSpc>
              <a:spcBef>
                <a:spcPct val="20000"/>
              </a:spcBef>
              <a:spcAft>
                <a:spcPct val="0"/>
              </a:spcAft>
              <a:buClr>
                <a:schemeClr val="accent1"/>
              </a:buClr>
              <a:buSzPct val="90000"/>
              <a:buFont typeface="Wingdings 2" pitchFamily="18" charset="2"/>
              <a:buChar char=""/>
              <a:tabLst/>
              <a:defRPr/>
            </a:pPr>
            <a:r>
              <a:rPr kumimoji="0" lang="en-US" altLang="zh-CN" sz="1800" b="0" i="0" u="none" strike="noStrike" kern="1200" cap="none" spc="0" normalizeH="0" baseline="0" noProof="0" dirty="0" err="1" smtClean="0">
                <a:ln>
                  <a:noFill/>
                </a:ln>
                <a:solidFill>
                  <a:schemeClr val="bg2">
                    <a:lumMod val="50000"/>
                  </a:schemeClr>
                </a:solidFill>
                <a:effectLst/>
                <a:uLnTx/>
                <a:uFillTx/>
                <a:latin typeface="+mn-lt"/>
                <a:ea typeface="+mn-ea"/>
                <a:cs typeface="+mn-cs"/>
              </a:rPr>
              <a:t>Helloworld</a:t>
            </a:r>
            <a:r>
              <a:rPr kumimoji="0" lang="en-US" altLang="zh-CN" sz="1800" b="0" i="0" u="none" strike="noStrike" kern="1200" cap="none" spc="0" normalizeH="0" baseline="0" noProof="0" dirty="0" smtClean="0">
                <a:ln>
                  <a:noFill/>
                </a:ln>
                <a:solidFill>
                  <a:schemeClr val="bg2">
                    <a:lumMod val="50000"/>
                  </a:schemeClr>
                </a:solidFill>
                <a:effectLst/>
                <a:uLnTx/>
                <a:uFillTx/>
                <a:latin typeface="+mn-lt"/>
                <a:ea typeface="+mn-ea"/>
                <a:cs typeface="+mn-cs"/>
              </a:rPr>
              <a:t>/</a:t>
            </a:r>
          </a:p>
          <a:p>
            <a:pPr marL="1004888" marR="0" lvl="2" indent="-255588" algn="l" defTabSz="914400" rtl="0" eaLnBrk="0" fontAlgn="base" latinLnBrk="0" hangingPunct="0">
              <a:lnSpc>
                <a:spcPct val="100000"/>
              </a:lnSpc>
              <a:spcBef>
                <a:spcPct val="20000"/>
              </a:spcBef>
              <a:spcAft>
                <a:spcPct val="0"/>
              </a:spcAft>
              <a:buClr>
                <a:schemeClr val="accent2"/>
              </a:buClr>
              <a:buSzPct val="85000"/>
              <a:buFont typeface="Arial" charset="0"/>
              <a:buChar char="○"/>
              <a:tabLst/>
              <a:defRPr/>
            </a:pPr>
            <a:r>
              <a:rPr kumimoji="0" lang="en-US" sz="1600" b="0" i="0" u="none" strike="noStrike" kern="1200" cap="none" spc="0" normalizeH="0" baseline="0" noProof="0" dirty="0" err="1" smtClean="0">
                <a:ln>
                  <a:noFill/>
                </a:ln>
                <a:solidFill>
                  <a:schemeClr val="bg2">
                    <a:lumMod val="50000"/>
                  </a:schemeClr>
                </a:solidFill>
                <a:effectLst/>
                <a:uLnTx/>
                <a:uFillTx/>
                <a:latin typeface="+mn-lt"/>
                <a:ea typeface="+mn-ea"/>
                <a:cs typeface="+mn-cs"/>
              </a:rPr>
              <a:t>manifest.json</a:t>
            </a:r>
            <a:endParaRPr kumimoji="0" lang="en-US" sz="16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1004888" marR="0" lvl="2" indent="-255588" algn="l" defTabSz="914400" rtl="0" eaLnBrk="0" fontAlgn="base" latinLnBrk="0" hangingPunct="0">
              <a:lnSpc>
                <a:spcPct val="100000"/>
              </a:lnSpc>
              <a:spcBef>
                <a:spcPct val="20000"/>
              </a:spcBef>
              <a:spcAft>
                <a:spcPct val="0"/>
              </a:spcAft>
              <a:buClr>
                <a:schemeClr val="accent2"/>
              </a:buClr>
              <a:buSzPct val="85000"/>
              <a:buFont typeface="Arial" charset="0"/>
              <a:buChar char="○"/>
              <a:tabLst/>
              <a:defRPr/>
            </a:pPr>
            <a:r>
              <a:rPr kumimoji="0" lang="en-US" sz="1600" b="0" i="0" u="none" strike="noStrike" kern="1200" cap="none" spc="0" normalizeH="0" baseline="0" noProof="0" dirty="0" smtClean="0">
                <a:ln>
                  <a:noFill/>
                </a:ln>
                <a:solidFill>
                  <a:schemeClr val="bg2">
                    <a:lumMod val="50000"/>
                  </a:schemeClr>
                </a:solidFill>
                <a:effectLst/>
                <a:uLnTx/>
                <a:uFillTx/>
                <a:latin typeface="+mn-lt"/>
                <a:ea typeface="+mn-ea"/>
                <a:cs typeface="+mn-cs"/>
              </a:rPr>
              <a:t>popup.html</a:t>
            </a:r>
          </a:p>
          <a:p>
            <a:pPr marL="722313" marR="0" lvl="1" indent="-273050" algn="l" defTabSz="914400" rtl="0" eaLnBrk="0" fontAlgn="base" latinLnBrk="0" hangingPunct="0">
              <a:lnSpc>
                <a:spcPct val="100000"/>
              </a:lnSpc>
              <a:spcBef>
                <a:spcPct val="20000"/>
              </a:spcBef>
              <a:spcAft>
                <a:spcPct val="0"/>
              </a:spcAft>
              <a:buClr>
                <a:schemeClr val="accent1"/>
              </a:buClr>
              <a:buSzPct val="90000"/>
              <a:buFont typeface="Wingdings 2" pitchFamily="18" charset="2"/>
              <a:buNone/>
              <a:tabLst/>
              <a:defRPr/>
            </a:pPr>
            <a:endParaRPr kumimoji="0" lang="en-US" altLang="zh-CN"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722313" marR="0" lvl="1" indent="-273050" algn="l" defTabSz="914400" rtl="0" eaLnBrk="0" fontAlgn="base" latinLnBrk="0" hangingPunct="0">
              <a:lnSpc>
                <a:spcPct val="100000"/>
              </a:lnSpc>
              <a:spcBef>
                <a:spcPct val="20000"/>
              </a:spcBef>
              <a:spcAft>
                <a:spcPct val="0"/>
              </a:spcAft>
              <a:buClr>
                <a:schemeClr val="accent1"/>
              </a:buClr>
              <a:buSzPct val="90000"/>
              <a:buFont typeface="Wingdings 2" pitchFamily="18" charset="2"/>
              <a:buNone/>
              <a:tabLst/>
              <a:defRPr/>
            </a:pPr>
            <a:endParaRPr kumimoji="0" lang="en-US" altLang="zh-CN"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722313" marR="0" lvl="1" indent="-273050" algn="l" defTabSz="914400" rtl="0" eaLnBrk="0" fontAlgn="base" latinLnBrk="0" hangingPunct="0">
              <a:lnSpc>
                <a:spcPct val="100000"/>
              </a:lnSpc>
              <a:spcBef>
                <a:spcPct val="20000"/>
              </a:spcBef>
              <a:spcAft>
                <a:spcPct val="0"/>
              </a:spcAft>
              <a:buClr>
                <a:schemeClr val="accent1"/>
              </a:buClr>
              <a:buSzPct val="90000"/>
              <a:buFont typeface="Wingdings 2" pitchFamily="18" charset="2"/>
              <a:buNone/>
              <a:tabLst/>
              <a:defRPr/>
            </a:pPr>
            <a:endParaRPr kumimoji="0" lang="en-US" altLang="zh-CN"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419100" marR="0" lvl="0" indent="-382588" algn="l" defTabSz="914400" rtl="0" eaLnBrk="0" fontAlgn="base" latinLnBrk="0" hangingPunct="0">
              <a:lnSpc>
                <a:spcPct val="100000"/>
              </a:lnSpc>
              <a:spcBef>
                <a:spcPct val="20000"/>
              </a:spcBef>
              <a:spcAft>
                <a:spcPct val="0"/>
              </a:spcAft>
              <a:buClr>
                <a:schemeClr val="accent1"/>
              </a:buClr>
              <a:buSzPct val="80000"/>
              <a:buFont typeface="Wingdings 2" pitchFamily="18" charset="2"/>
              <a:buChar char=""/>
              <a:tabLst/>
              <a:defRPr/>
            </a:pPr>
            <a:endParaRPr kumimoji="0" lang="en-US" altLang="zh-CN" sz="20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419100" marR="0" lvl="0" indent="-382588" algn="l" defTabSz="914400" rtl="0" eaLnBrk="0" fontAlgn="base" latinLnBrk="0" hangingPunct="0">
              <a:lnSpc>
                <a:spcPct val="100000"/>
              </a:lnSpc>
              <a:spcBef>
                <a:spcPct val="20000"/>
              </a:spcBef>
              <a:spcAft>
                <a:spcPct val="0"/>
              </a:spcAft>
              <a:buClr>
                <a:schemeClr val="accent1"/>
              </a:buClr>
              <a:buSzPct val="80000"/>
              <a:buFont typeface="Wingdings 2" pitchFamily="18" charset="2"/>
              <a:buChar char=""/>
              <a:tabLst/>
              <a:defRPr/>
            </a:pPr>
            <a:endParaRPr kumimoji="0" lang="en-US" altLang="zh-CN" sz="20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1004888" marR="0" lvl="2" indent="-255588" algn="l" defTabSz="914400" rtl="0" eaLnBrk="0" fontAlgn="base" latinLnBrk="0" hangingPunct="0">
              <a:lnSpc>
                <a:spcPct val="100000"/>
              </a:lnSpc>
              <a:spcBef>
                <a:spcPct val="20000"/>
              </a:spcBef>
              <a:spcAft>
                <a:spcPct val="0"/>
              </a:spcAft>
              <a:buClr>
                <a:schemeClr val="accent2"/>
              </a:buClr>
              <a:buSzPct val="85000"/>
              <a:buFont typeface="Arial" charset="0"/>
              <a:buChar char="○"/>
              <a:tabLst/>
              <a:defRPr/>
            </a:pPr>
            <a:endParaRPr kumimoji="0" lang="en-US" sz="16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Firefox</a:t>
            </a:r>
            <a:r>
              <a:rPr lang="zh-CN" altLang="en-US" dirty="0" smtClean="0"/>
              <a:t>扩展定义</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Firefox</a:t>
            </a:r>
            <a:r>
              <a:rPr lang="zh-CN" altLang="en-US" dirty="0" smtClean="0">
                <a:solidFill>
                  <a:srgbClr val="C00000"/>
                </a:solidFill>
              </a:rPr>
              <a:t>扩展是什么？</a:t>
            </a:r>
            <a:endParaRPr lang="en-US" altLang="zh-CN" dirty="0" smtClean="0">
              <a:solidFill>
                <a:srgbClr val="C00000"/>
              </a:solidFill>
            </a:endParaRPr>
          </a:p>
          <a:p>
            <a:pPr lvl="1"/>
            <a:r>
              <a:rPr lang="zh-CN" altLang="en-US" dirty="0" smtClean="0">
                <a:solidFill>
                  <a:schemeClr val="bg2">
                    <a:lumMod val="50000"/>
                  </a:schemeClr>
                </a:solidFill>
              </a:rPr>
              <a:t>官方定义：它是用于给</a:t>
            </a:r>
            <a:r>
              <a:rPr lang="en-US" altLang="zh-CN" dirty="0" smtClean="0">
                <a:solidFill>
                  <a:schemeClr val="bg2">
                    <a:lumMod val="50000"/>
                  </a:schemeClr>
                </a:solidFill>
              </a:rPr>
              <a:t>Firefox</a:t>
            </a:r>
            <a:r>
              <a:rPr lang="zh-CN" altLang="en-US" dirty="0" smtClean="0">
                <a:solidFill>
                  <a:schemeClr val="bg2">
                    <a:lumMod val="50000"/>
                  </a:schemeClr>
                </a:solidFill>
              </a:rPr>
              <a:t>增加一些实用新功能的附加组件。</a:t>
            </a:r>
            <a:endParaRPr lang="en-US" altLang="zh-CN" dirty="0" smtClean="0">
              <a:solidFill>
                <a:schemeClr val="bg2">
                  <a:lumMod val="50000"/>
                </a:schemeClr>
              </a:solidFill>
            </a:endParaRPr>
          </a:p>
          <a:p>
            <a:pPr lvl="1"/>
            <a:r>
              <a:rPr lang="zh-CN" altLang="en-US" dirty="0" smtClean="0">
                <a:solidFill>
                  <a:schemeClr val="bg2">
                    <a:lumMod val="50000"/>
                  </a:schemeClr>
                </a:solidFill>
              </a:rPr>
              <a:t>使用的技术：</a:t>
            </a:r>
            <a:endParaRPr lang="en-US" altLang="zh-CN" dirty="0" smtClean="0">
              <a:solidFill>
                <a:schemeClr val="bg2">
                  <a:lumMod val="50000"/>
                </a:schemeClr>
              </a:solidFill>
            </a:endParaRPr>
          </a:p>
          <a:p>
            <a:pPr lvl="2"/>
            <a:r>
              <a:rPr lang="en-US" altLang="zh-CN" dirty="0" smtClean="0">
                <a:solidFill>
                  <a:schemeClr val="bg2">
                    <a:lumMod val="50000"/>
                  </a:schemeClr>
                </a:solidFill>
              </a:rPr>
              <a:t>XUL: </a:t>
            </a:r>
            <a:r>
              <a:rPr lang="zh-CN" altLang="en-US" dirty="0" smtClean="0">
                <a:solidFill>
                  <a:schemeClr val="bg2">
                    <a:lumMod val="50000"/>
                  </a:schemeClr>
                </a:solidFill>
              </a:rPr>
              <a:t>一种基于</a:t>
            </a:r>
            <a:r>
              <a:rPr lang="en-US" altLang="zh-CN" dirty="0" smtClean="0">
                <a:solidFill>
                  <a:schemeClr val="bg2">
                    <a:lumMod val="50000"/>
                  </a:schemeClr>
                </a:solidFill>
              </a:rPr>
              <a:t>XML</a:t>
            </a:r>
            <a:r>
              <a:rPr lang="zh-CN" altLang="en-US" dirty="0" smtClean="0">
                <a:solidFill>
                  <a:schemeClr val="bg2">
                    <a:lumMod val="50000"/>
                  </a:schemeClr>
                </a:solidFill>
              </a:rPr>
              <a:t>的用户界面语言</a:t>
            </a:r>
            <a:endParaRPr lang="en-US" altLang="zh-CN" dirty="0" smtClean="0">
              <a:solidFill>
                <a:schemeClr val="bg2">
                  <a:lumMod val="50000"/>
                </a:schemeClr>
              </a:solidFill>
            </a:endParaRPr>
          </a:p>
          <a:p>
            <a:pPr lvl="2"/>
            <a:r>
              <a:rPr lang="en-US" altLang="zh-CN" dirty="0" err="1" smtClean="0">
                <a:solidFill>
                  <a:schemeClr val="bg2">
                    <a:lumMod val="50000"/>
                  </a:schemeClr>
                </a:solidFill>
              </a:rPr>
              <a:t>CSS,DOM,JavaScript</a:t>
            </a:r>
            <a:endParaRPr lang="en-US" altLang="zh-CN" dirty="0" smtClean="0">
              <a:solidFill>
                <a:schemeClr val="bg2">
                  <a:lumMod val="50000"/>
                </a:schemeClr>
              </a:solidFill>
            </a:endParaRPr>
          </a:p>
          <a:p>
            <a:pPr lvl="2"/>
            <a:r>
              <a:rPr lang="en-US" altLang="zh-CN" dirty="0" smtClean="0">
                <a:solidFill>
                  <a:schemeClr val="bg2">
                    <a:lumMod val="50000"/>
                  </a:schemeClr>
                </a:solidFill>
              </a:rPr>
              <a:t>XPCOM: </a:t>
            </a:r>
            <a:r>
              <a:rPr lang="zh-CN" altLang="en-US" dirty="0" smtClean="0">
                <a:solidFill>
                  <a:schemeClr val="bg2">
                    <a:lumMod val="50000"/>
                  </a:schemeClr>
                </a:solidFill>
              </a:rPr>
              <a:t>跨平台的</a:t>
            </a:r>
            <a:r>
              <a:rPr lang="en-US" altLang="zh-CN" dirty="0" smtClean="0">
                <a:solidFill>
                  <a:schemeClr val="bg2">
                    <a:lumMod val="50000"/>
                  </a:schemeClr>
                </a:solidFill>
              </a:rPr>
              <a:t>COM</a:t>
            </a:r>
            <a:r>
              <a:rPr lang="zh-CN" altLang="en-US" dirty="0" smtClean="0">
                <a:solidFill>
                  <a:schemeClr val="bg2">
                    <a:lumMod val="50000"/>
                  </a:schemeClr>
                </a:solidFill>
              </a:rPr>
              <a:t>技术，基本原理与微软的 </a:t>
            </a:r>
            <a:r>
              <a:rPr lang="en-US" altLang="zh-CN" dirty="0" smtClean="0">
                <a:solidFill>
                  <a:schemeClr val="bg2">
                    <a:lumMod val="50000"/>
                  </a:schemeClr>
                </a:solidFill>
              </a:rPr>
              <a:t>COM</a:t>
            </a:r>
            <a:r>
              <a:rPr lang="zh-CN" altLang="en-US" dirty="0" smtClean="0">
                <a:solidFill>
                  <a:schemeClr val="bg2">
                    <a:lumMod val="50000"/>
                  </a:schemeClr>
                </a:solidFill>
              </a:rPr>
              <a:t>类似</a:t>
            </a:r>
            <a:endParaRPr lang="en-US" altLang="zh-CN" dirty="0" smtClean="0">
              <a:solidFill>
                <a:schemeClr val="bg2">
                  <a:lumMod val="50000"/>
                </a:schemeClr>
              </a:solidFill>
            </a:endParaRPr>
          </a:p>
          <a:p>
            <a:pPr lvl="2"/>
            <a:r>
              <a:rPr lang="en-US" altLang="zh-CN" dirty="0" err="1" smtClean="0">
                <a:solidFill>
                  <a:schemeClr val="bg2">
                    <a:lumMod val="50000"/>
                  </a:schemeClr>
                </a:solidFill>
              </a:rPr>
              <a:t>XPConnect</a:t>
            </a:r>
            <a:r>
              <a:rPr lang="en-US" altLang="zh-CN" dirty="0" smtClean="0">
                <a:solidFill>
                  <a:schemeClr val="bg2">
                    <a:lumMod val="50000"/>
                  </a:schemeClr>
                </a:solidFill>
              </a:rPr>
              <a:t>: </a:t>
            </a:r>
            <a:r>
              <a:rPr lang="zh-CN" altLang="en-US" dirty="0" smtClean="0">
                <a:solidFill>
                  <a:schemeClr val="bg2">
                    <a:lumMod val="50000"/>
                  </a:schemeClr>
                </a:solidFill>
              </a:rPr>
              <a:t>将</a:t>
            </a:r>
            <a:r>
              <a:rPr lang="en-US" altLang="zh-CN" dirty="0" smtClean="0">
                <a:solidFill>
                  <a:schemeClr val="bg2">
                    <a:lumMod val="50000"/>
                  </a:schemeClr>
                </a:solidFill>
              </a:rPr>
              <a:t>JavaScript</a:t>
            </a:r>
            <a:r>
              <a:rPr lang="zh-CN" altLang="en-US" dirty="0" smtClean="0">
                <a:solidFill>
                  <a:schemeClr val="bg2">
                    <a:lumMod val="50000"/>
                  </a:schemeClr>
                </a:solidFill>
              </a:rPr>
              <a:t>和</a:t>
            </a:r>
            <a:r>
              <a:rPr lang="en-US" altLang="zh-CN" dirty="0" smtClean="0">
                <a:solidFill>
                  <a:schemeClr val="bg2">
                    <a:lumMod val="50000"/>
                  </a:schemeClr>
                </a:solidFill>
              </a:rPr>
              <a:t>XPCOM</a:t>
            </a:r>
            <a:r>
              <a:rPr lang="zh-CN" altLang="en-US" dirty="0" smtClean="0">
                <a:solidFill>
                  <a:schemeClr val="bg2">
                    <a:lumMod val="50000"/>
                  </a:schemeClr>
                </a:solidFill>
              </a:rPr>
              <a:t>连接起来，即可以让</a:t>
            </a:r>
            <a:r>
              <a:rPr lang="en-US" altLang="zh-CN" dirty="0" smtClean="0">
                <a:solidFill>
                  <a:schemeClr val="bg2">
                    <a:lumMod val="50000"/>
                  </a:schemeClr>
                </a:solidFill>
              </a:rPr>
              <a:t>XPCOM</a:t>
            </a:r>
            <a:r>
              <a:rPr lang="zh-CN" altLang="en-US" dirty="0" smtClean="0">
                <a:solidFill>
                  <a:schemeClr val="bg2">
                    <a:lumMod val="50000"/>
                  </a:schemeClr>
                </a:solidFill>
              </a:rPr>
              <a:t>组件被脚本化，在</a:t>
            </a:r>
            <a:r>
              <a:rPr lang="en-US" altLang="zh-CN" dirty="0" err="1" smtClean="0">
                <a:solidFill>
                  <a:schemeClr val="bg2">
                    <a:lumMod val="50000"/>
                  </a:schemeClr>
                </a:solidFill>
              </a:rPr>
              <a:t>js</a:t>
            </a:r>
            <a:r>
              <a:rPr lang="zh-CN" altLang="en-US" dirty="0" smtClean="0">
                <a:solidFill>
                  <a:schemeClr val="bg2">
                    <a:lumMod val="50000"/>
                  </a:schemeClr>
                </a:solidFill>
              </a:rPr>
              <a:t>代码中调用，也允许使用</a:t>
            </a:r>
            <a:r>
              <a:rPr lang="en-US" altLang="zh-CN" dirty="0" err="1" smtClean="0">
                <a:solidFill>
                  <a:schemeClr val="bg2">
                    <a:lumMod val="50000"/>
                  </a:schemeClr>
                </a:solidFill>
              </a:rPr>
              <a:t>js</a:t>
            </a:r>
            <a:r>
              <a:rPr lang="zh-CN" altLang="en-US" dirty="0" smtClean="0">
                <a:solidFill>
                  <a:schemeClr val="bg2">
                    <a:lumMod val="50000"/>
                  </a:schemeClr>
                </a:solidFill>
              </a:rPr>
              <a:t>来开发</a:t>
            </a:r>
            <a:r>
              <a:rPr lang="en-US" altLang="zh-CN" dirty="0" smtClean="0">
                <a:solidFill>
                  <a:schemeClr val="bg2">
                    <a:lumMod val="50000"/>
                  </a:schemeClr>
                </a:solidFill>
              </a:rPr>
              <a:t>XPCOM</a:t>
            </a:r>
            <a:r>
              <a:rPr lang="zh-CN" altLang="en-US" dirty="0" smtClean="0">
                <a:solidFill>
                  <a:schemeClr val="bg2">
                    <a:lumMod val="50000"/>
                  </a:schemeClr>
                </a:solidFill>
              </a:rPr>
              <a:t>组件开发，相当于“胶水”。</a:t>
            </a:r>
            <a:endParaRPr lang="en-US" altLang="zh-CN" dirty="0" smtClean="0">
              <a:solidFill>
                <a:schemeClr val="bg2">
                  <a:lumMod val="50000"/>
                </a:schemeClr>
              </a:solidFill>
            </a:endParaRPr>
          </a:p>
          <a:p>
            <a:pPr lvl="2"/>
            <a:r>
              <a:rPr lang="en-US" altLang="zh-CN" dirty="0" smtClean="0">
                <a:solidFill>
                  <a:schemeClr val="bg2">
                    <a:lumMod val="50000"/>
                  </a:schemeClr>
                </a:solidFill>
              </a:rPr>
              <a:t>RDF: </a:t>
            </a:r>
            <a:r>
              <a:rPr lang="zh-CN" altLang="en-US" dirty="0" smtClean="0">
                <a:solidFill>
                  <a:schemeClr val="bg2">
                    <a:lumMod val="50000"/>
                  </a:schemeClr>
                </a:solidFill>
              </a:rPr>
              <a:t>资源定义框架， 用于保存扩展的注册信息和描述信息</a:t>
            </a:r>
            <a:endParaRPr lang="en-US" altLang="zh-CN" dirty="0" smtClean="0">
              <a:solidFill>
                <a:schemeClr val="bg2">
                  <a:lumMod val="50000"/>
                </a:schemeClr>
              </a:solidFill>
            </a:endParaRPr>
          </a:p>
          <a:p>
            <a:pPr lvl="2"/>
            <a:endParaRPr lang="en-US" altLang="zh-CN" dirty="0" smtClean="0">
              <a:solidFill>
                <a:schemeClr val="bg2">
                  <a:lumMod val="50000"/>
                </a:schemeClr>
              </a:solidFill>
            </a:endParaRPr>
          </a:p>
          <a:p>
            <a:pPr>
              <a:buNone/>
            </a:pPr>
            <a:endParaRPr lang="zh-CN" altLang="en-US"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5</a:t>
            </a:r>
            <a:r>
              <a:rPr lang="zh-CN" altLang="en-US" dirty="0" smtClean="0"/>
              <a:t>：</a:t>
            </a:r>
            <a:r>
              <a:rPr lang="en-US" altLang="zh-CN" dirty="0" smtClean="0"/>
              <a:t> Email This Page</a:t>
            </a:r>
            <a:endParaRPr lang="zh-CN" altLang="en-US" dirty="0"/>
          </a:p>
        </p:txBody>
      </p:sp>
      <p:sp>
        <p:nvSpPr>
          <p:cNvPr id="3" name="内容占位符 2"/>
          <p:cNvSpPr>
            <a:spLocks noGrp="1"/>
          </p:cNvSpPr>
          <p:nvPr>
            <p:ph idx="1"/>
          </p:nvPr>
        </p:nvSpPr>
        <p:spPr/>
        <p:txBody>
          <a:bodyPr>
            <a:normAutofit/>
          </a:bodyPr>
          <a:lstStyle/>
          <a:p>
            <a:pPr marL="419100" lvl="2" indent="-382588">
              <a:buClr>
                <a:schemeClr val="accent1"/>
              </a:buClr>
              <a:buSzPct val="80000"/>
              <a:buFont typeface="Wingdings 2" pitchFamily="18" charset="2"/>
              <a:buChar char=""/>
            </a:pPr>
            <a:r>
              <a:rPr lang="zh-CN" altLang="en-US" sz="2000" dirty="0" smtClean="0">
                <a:solidFill>
                  <a:schemeClr val="bg2">
                    <a:lumMod val="50000"/>
                  </a:schemeClr>
                </a:solidFill>
              </a:rPr>
              <a:t>组成部分：</a:t>
            </a:r>
            <a:endParaRPr lang="en-US" altLang="zh-CN" sz="2000" dirty="0" smtClean="0">
              <a:solidFill>
                <a:schemeClr val="bg2">
                  <a:lumMod val="50000"/>
                </a:schemeClr>
              </a:solidFill>
            </a:endParaRPr>
          </a:p>
          <a:p>
            <a:pPr marL="693737" lvl="3" indent="-382588">
              <a:buClr>
                <a:schemeClr val="accent1"/>
              </a:buClr>
              <a:buSzPct val="80000"/>
              <a:buFont typeface="Wingdings 2" pitchFamily="18" charset="2"/>
              <a:buChar char=""/>
            </a:pPr>
            <a:r>
              <a:rPr lang="en-US" altLang="zh-CN" sz="2000" dirty="0" smtClean="0">
                <a:solidFill>
                  <a:schemeClr val="bg2">
                    <a:lumMod val="50000"/>
                  </a:schemeClr>
                </a:solidFill>
              </a:rPr>
              <a:t>options.html </a:t>
            </a:r>
            <a:r>
              <a:rPr lang="zh-CN" altLang="en-US" sz="2000" dirty="0" smtClean="0">
                <a:solidFill>
                  <a:schemeClr val="bg2">
                    <a:lumMod val="50000"/>
                  </a:schemeClr>
                </a:solidFill>
              </a:rPr>
              <a:t>选项页面</a:t>
            </a:r>
            <a:endParaRPr lang="en-US" altLang="zh-CN" sz="2000" dirty="0" smtClean="0">
              <a:solidFill>
                <a:schemeClr val="bg2">
                  <a:lumMod val="50000"/>
                </a:schemeClr>
              </a:solidFill>
            </a:endParaRPr>
          </a:p>
          <a:p>
            <a:pPr marL="693737" lvl="3" indent="-382588">
              <a:buClr>
                <a:schemeClr val="accent1"/>
              </a:buClr>
              <a:buSzPct val="80000"/>
              <a:buFont typeface="Wingdings 2" pitchFamily="18" charset="2"/>
              <a:buChar char=""/>
            </a:pPr>
            <a:r>
              <a:rPr lang="en-US" altLang="zh-CN" sz="2000" dirty="0" smtClean="0">
                <a:solidFill>
                  <a:schemeClr val="bg2">
                    <a:lumMod val="50000"/>
                  </a:schemeClr>
                </a:solidFill>
              </a:rPr>
              <a:t>background.html </a:t>
            </a:r>
            <a:r>
              <a:rPr lang="zh-CN" altLang="en-US" sz="2000" dirty="0" smtClean="0">
                <a:solidFill>
                  <a:schemeClr val="bg2">
                    <a:lumMod val="50000"/>
                  </a:schemeClr>
                </a:solidFill>
              </a:rPr>
              <a:t>后台页面</a:t>
            </a:r>
            <a:endParaRPr lang="en-US" altLang="zh-CN" sz="2000" dirty="0" smtClean="0">
              <a:solidFill>
                <a:schemeClr val="bg2">
                  <a:lumMod val="50000"/>
                </a:schemeClr>
              </a:solidFill>
            </a:endParaRPr>
          </a:p>
          <a:p>
            <a:pPr marL="693737" lvl="3" indent="-382588">
              <a:buClr>
                <a:schemeClr val="accent1"/>
              </a:buClr>
              <a:buSzPct val="80000"/>
              <a:buFont typeface="Wingdings 2" pitchFamily="18" charset="2"/>
              <a:buChar char=""/>
            </a:pPr>
            <a:r>
              <a:rPr lang="en-US" altLang="zh-CN" sz="2000" dirty="0" smtClean="0">
                <a:solidFill>
                  <a:schemeClr val="bg2">
                    <a:lumMod val="50000"/>
                  </a:schemeClr>
                </a:solidFill>
              </a:rPr>
              <a:t>content_script.js </a:t>
            </a:r>
            <a:r>
              <a:rPr lang="zh-CN" altLang="en-US" sz="2000" dirty="0" smtClean="0">
                <a:solidFill>
                  <a:schemeClr val="bg2">
                    <a:lumMod val="50000"/>
                  </a:schemeClr>
                </a:solidFill>
              </a:rPr>
              <a:t>内容脚本，它可以和页面进行进行交互 ，还可以与父扩展进行消息通信</a:t>
            </a:r>
            <a:endParaRPr lang="en-US" altLang="zh-CN" sz="2000" dirty="0" smtClean="0">
              <a:solidFill>
                <a:schemeClr val="bg2">
                  <a:lumMod val="50000"/>
                </a:schemeClr>
              </a:solidFill>
            </a:endParaRPr>
          </a:p>
          <a:p>
            <a:pPr marL="693737" lvl="3" indent="-382588">
              <a:buClr>
                <a:schemeClr val="accent1"/>
              </a:buClr>
              <a:buSzPct val="80000"/>
              <a:buFont typeface="Wingdings 2" pitchFamily="18" charset="2"/>
              <a:buChar char=""/>
            </a:pPr>
            <a:endParaRPr lang="zh-CN" altLang="en-US" sz="2000"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基本思路</a:t>
            </a:r>
            <a:endParaRPr lang="zh-CN" altLang="en-US" dirty="0"/>
          </a:p>
        </p:txBody>
      </p:sp>
      <p:sp>
        <p:nvSpPr>
          <p:cNvPr id="3" name="内容占位符 2"/>
          <p:cNvSpPr>
            <a:spLocks noGrp="1"/>
          </p:cNvSpPr>
          <p:nvPr>
            <p:ph idx="1"/>
          </p:nvPr>
        </p:nvSpPr>
        <p:spPr/>
        <p:txBody>
          <a:bodyPr/>
          <a:lstStyle/>
          <a:p>
            <a:r>
              <a:rPr lang="en-US" altLang="zh-CN" dirty="0" smtClean="0">
                <a:solidFill>
                  <a:schemeClr val="bg2">
                    <a:lumMod val="50000"/>
                  </a:schemeClr>
                </a:solidFill>
              </a:rPr>
              <a:t>Step1: background</a:t>
            </a:r>
            <a:r>
              <a:rPr lang="zh-CN" altLang="en-US" dirty="0" smtClean="0">
                <a:solidFill>
                  <a:schemeClr val="bg2">
                    <a:lumMod val="50000"/>
                  </a:schemeClr>
                </a:solidFill>
              </a:rPr>
              <a:t>页面给</a:t>
            </a:r>
            <a:r>
              <a:rPr lang="en-US" altLang="zh-CN" dirty="0" err="1" smtClean="0">
                <a:solidFill>
                  <a:schemeClr val="bg2">
                    <a:lumMod val="50000"/>
                  </a:schemeClr>
                </a:solidFill>
              </a:rPr>
              <a:t>browserAction</a:t>
            </a:r>
            <a:r>
              <a:rPr lang="zh-CN" altLang="en-US" dirty="0" smtClean="0">
                <a:solidFill>
                  <a:schemeClr val="bg2">
                    <a:lumMod val="50000"/>
                  </a:schemeClr>
                </a:solidFill>
              </a:rPr>
              <a:t>增加“单击”事件的监听器</a:t>
            </a:r>
            <a:endParaRPr lang="en-US" altLang="zh-CN" dirty="0" smtClean="0">
              <a:solidFill>
                <a:schemeClr val="bg2">
                  <a:lumMod val="50000"/>
                </a:schemeClr>
              </a:solidFill>
            </a:endParaRPr>
          </a:p>
          <a:p>
            <a:pPr lvl="1">
              <a:buNone/>
            </a:pPr>
            <a:r>
              <a:rPr lang="zh-CN" altLang="en-US" dirty="0" smtClean="0">
                <a:solidFill>
                  <a:schemeClr val="bg2">
                    <a:lumMod val="50000"/>
                  </a:schemeClr>
                </a:solidFill>
              </a:rPr>
              <a:t>若是以</a:t>
            </a:r>
            <a:r>
              <a:rPr lang="en-US" altLang="zh-CN" dirty="0" smtClean="0">
                <a:solidFill>
                  <a:schemeClr val="bg2">
                    <a:lumMod val="50000"/>
                  </a:schemeClr>
                </a:solidFill>
              </a:rPr>
              <a:t>”http”</a:t>
            </a:r>
            <a:r>
              <a:rPr lang="zh-CN" altLang="en-US" dirty="0" smtClean="0">
                <a:solidFill>
                  <a:schemeClr val="bg2">
                    <a:lumMod val="50000"/>
                  </a:schemeClr>
                </a:solidFill>
              </a:rPr>
              <a:t>或</a:t>
            </a:r>
            <a:r>
              <a:rPr lang="en-US" altLang="zh-CN" dirty="0" smtClean="0">
                <a:solidFill>
                  <a:schemeClr val="bg2">
                    <a:lumMod val="50000"/>
                  </a:schemeClr>
                </a:solidFill>
              </a:rPr>
              <a:t>”https”</a:t>
            </a:r>
            <a:r>
              <a:rPr lang="zh-CN" altLang="en-US" dirty="0" smtClean="0">
                <a:solidFill>
                  <a:schemeClr val="bg2">
                    <a:lumMod val="50000"/>
                  </a:schemeClr>
                </a:solidFill>
              </a:rPr>
              <a:t>开头的页面，则执行</a:t>
            </a:r>
            <a:r>
              <a:rPr lang="en-US" altLang="zh-CN" dirty="0" smtClean="0">
                <a:solidFill>
                  <a:schemeClr val="bg2">
                    <a:lumMod val="50000"/>
                  </a:schemeClr>
                </a:solidFill>
              </a:rPr>
              <a:t>content_script.js</a:t>
            </a:r>
            <a:r>
              <a:rPr lang="zh-CN" altLang="en-US" dirty="0" smtClean="0">
                <a:solidFill>
                  <a:schemeClr val="bg2">
                    <a:lumMod val="50000"/>
                  </a:schemeClr>
                </a:solidFill>
              </a:rPr>
              <a:t>这个内容脚本中的</a:t>
            </a:r>
            <a:r>
              <a:rPr lang="en-US" altLang="zh-CN" dirty="0" err="1" smtClean="0">
                <a:solidFill>
                  <a:schemeClr val="bg2">
                    <a:lumMod val="50000"/>
                  </a:schemeClr>
                </a:solidFill>
              </a:rPr>
              <a:t>js</a:t>
            </a:r>
            <a:r>
              <a:rPr lang="zh-CN" altLang="en-US" dirty="0" smtClean="0">
                <a:solidFill>
                  <a:schemeClr val="bg2">
                    <a:lumMod val="50000"/>
                  </a:schemeClr>
                </a:solidFill>
              </a:rPr>
              <a:t>代码，同时为连接通信注册监听器。</a:t>
            </a:r>
            <a:endParaRPr lang="en-US" altLang="zh-CN" dirty="0" smtClean="0">
              <a:solidFill>
                <a:schemeClr val="bg2">
                  <a:lumMod val="50000"/>
                </a:schemeClr>
              </a:solidFill>
            </a:endParaRPr>
          </a:p>
          <a:p>
            <a:pPr lvl="1">
              <a:buNone/>
            </a:pPr>
            <a:endParaRPr lang="en-US" altLang="zh-CN" dirty="0" smtClean="0">
              <a:solidFill>
                <a:schemeClr val="bg2">
                  <a:lumMod val="50000"/>
                </a:schemeClr>
              </a:solidFill>
            </a:endParaRPr>
          </a:p>
          <a:p>
            <a:r>
              <a:rPr lang="en-US" altLang="zh-CN" dirty="0" smtClean="0">
                <a:solidFill>
                  <a:schemeClr val="bg2">
                    <a:lumMod val="50000"/>
                  </a:schemeClr>
                </a:solidFill>
              </a:rPr>
              <a:t> Step2: content_script.js</a:t>
            </a:r>
            <a:r>
              <a:rPr lang="zh-CN" altLang="en-US" dirty="0" smtClean="0">
                <a:solidFill>
                  <a:schemeClr val="bg2">
                    <a:lumMod val="50000"/>
                  </a:schemeClr>
                </a:solidFill>
              </a:rPr>
              <a:t>这个内容脚本可以与当前页面进行交互，首先获取当前页面标题和高亮选中的文字内容，然后与</a:t>
            </a:r>
            <a:r>
              <a:rPr lang="en-US" altLang="zh-CN" dirty="0" smtClean="0">
                <a:solidFill>
                  <a:schemeClr val="bg2">
                    <a:lumMod val="50000"/>
                  </a:schemeClr>
                </a:solidFill>
              </a:rPr>
              <a:t>background</a:t>
            </a:r>
            <a:r>
              <a:rPr lang="zh-CN" altLang="en-US" dirty="0" smtClean="0">
                <a:solidFill>
                  <a:schemeClr val="bg2">
                    <a:lumMod val="50000"/>
                  </a:schemeClr>
                </a:solidFill>
              </a:rPr>
              <a:t>页面进行消息通信，将数据打包传送给后者</a:t>
            </a:r>
            <a:endParaRPr lang="en-US" altLang="zh-CN" dirty="0" smtClean="0">
              <a:solidFill>
                <a:schemeClr val="bg2">
                  <a:lumMod val="50000"/>
                </a:schemeClr>
              </a:solidFill>
            </a:endParaRPr>
          </a:p>
          <a:p>
            <a:endParaRPr lang="en-US" altLang="zh-CN" dirty="0" smtClean="0">
              <a:solidFill>
                <a:schemeClr val="bg2">
                  <a:lumMod val="50000"/>
                </a:schemeClr>
              </a:solidFill>
            </a:endParaRPr>
          </a:p>
          <a:p>
            <a:r>
              <a:rPr lang="en-US" altLang="zh-CN" dirty="0" smtClean="0">
                <a:solidFill>
                  <a:schemeClr val="bg2">
                    <a:lumMod val="50000"/>
                  </a:schemeClr>
                </a:solidFill>
              </a:rPr>
              <a:t>Step3: background</a:t>
            </a:r>
            <a:r>
              <a:rPr lang="zh-CN" altLang="en-US" dirty="0" smtClean="0">
                <a:solidFill>
                  <a:schemeClr val="bg2">
                    <a:lumMod val="50000"/>
                  </a:schemeClr>
                </a:solidFill>
              </a:rPr>
              <a:t>页面监听到来自内容脚本传送来的数据，就通过本地默认邮件客户端或</a:t>
            </a:r>
            <a:r>
              <a:rPr lang="en-US" altLang="zh-CN" dirty="0" err="1" smtClean="0">
                <a:solidFill>
                  <a:schemeClr val="bg2">
                    <a:lumMod val="50000"/>
                  </a:schemeClr>
                </a:solidFill>
              </a:rPr>
              <a:t>gmail</a:t>
            </a:r>
            <a:r>
              <a:rPr lang="zh-CN" altLang="en-US" dirty="0" smtClean="0">
                <a:solidFill>
                  <a:schemeClr val="bg2">
                    <a:lumMod val="50000"/>
                  </a:schemeClr>
                </a:solidFill>
              </a:rPr>
              <a:t>发送</a:t>
            </a:r>
            <a:endParaRPr lang="en-US" altLang="zh-CN" dirty="0" smtClean="0">
              <a:solidFill>
                <a:schemeClr val="bg2">
                  <a:lumMod val="50000"/>
                </a:schemeClr>
              </a:solidFill>
            </a:endParaRPr>
          </a:p>
          <a:p>
            <a:pPr>
              <a:buNone/>
            </a:pPr>
            <a:r>
              <a:rPr lang="en-US" altLang="zh-CN" dirty="0" smtClean="0">
                <a:solidFill>
                  <a:schemeClr val="bg2">
                    <a:lumMod val="50000"/>
                  </a:schemeClr>
                </a:solidFill>
              </a:rPr>
              <a:t>	</a:t>
            </a:r>
          </a:p>
          <a:p>
            <a:pPr>
              <a:buNone/>
            </a:pPr>
            <a:endParaRPr lang="en-US" altLang="zh-CN" dirty="0" smtClean="0">
              <a:solidFill>
                <a:schemeClr val="bg2">
                  <a:lumMod val="50000"/>
                </a:schemeClr>
              </a:solidFill>
            </a:endParaRPr>
          </a:p>
          <a:p>
            <a:pPr>
              <a:buNone/>
            </a:pPr>
            <a:endParaRPr lang="en-US" altLang="zh-CN" dirty="0" smtClean="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运行效果</a:t>
            </a:r>
            <a:endParaRPr lang="zh-CN" altLang="en-US" dirty="0"/>
          </a:p>
        </p:txBody>
      </p:sp>
      <p:sp>
        <p:nvSpPr>
          <p:cNvPr id="3" name="内容占位符 2"/>
          <p:cNvSpPr>
            <a:spLocks noGrp="1"/>
          </p:cNvSpPr>
          <p:nvPr>
            <p:ph idx="1"/>
          </p:nvPr>
        </p:nvSpPr>
        <p:spPr>
          <a:xfrm>
            <a:off x="457200" y="1523999"/>
            <a:ext cx="5957379" cy="4691529"/>
          </a:xfrm>
        </p:spPr>
        <p:txBody>
          <a:bodyPr/>
          <a:lstStyle/>
          <a:p>
            <a:endParaRPr lang="zh-CN" altLang="en-US"/>
          </a:p>
        </p:txBody>
      </p:sp>
      <p:pic>
        <p:nvPicPr>
          <p:cNvPr id="6146" name="Picture 2"/>
          <p:cNvPicPr>
            <a:picLocks noChangeAspect="1" noChangeArrowheads="1"/>
          </p:cNvPicPr>
          <p:nvPr/>
        </p:nvPicPr>
        <p:blipFill>
          <a:blip r:embed="rId2"/>
          <a:srcRect/>
          <a:stretch>
            <a:fillRect/>
          </a:stretch>
        </p:blipFill>
        <p:spPr bwMode="auto">
          <a:xfrm>
            <a:off x="0" y="1485900"/>
            <a:ext cx="10702551" cy="39878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NPAPI</a:t>
            </a:r>
            <a:r>
              <a:rPr lang="zh-CN" altLang="en-US" b="1" dirty="0" smtClean="0"/>
              <a:t>插件（类似于</a:t>
            </a:r>
            <a:r>
              <a:rPr lang="en-US" altLang="zh-CN" b="1" dirty="0" smtClean="0"/>
              <a:t>XPCOM</a:t>
            </a:r>
            <a:r>
              <a:rPr lang="zh-CN" altLang="en-US" b="1" dirty="0" smtClean="0"/>
              <a:t>组件）</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solidFill>
                  <a:schemeClr val="bg2">
                    <a:lumMod val="50000"/>
                  </a:schemeClr>
                </a:solidFill>
              </a:rPr>
              <a:t>Chrome</a:t>
            </a:r>
            <a:r>
              <a:rPr lang="zh-CN" altLang="en-US" dirty="0" smtClean="0">
                <a:solidFill>
                  <a:schemeClr val="bg2">
                    <a:lumMod val="50000"/>
                  </a:schemeClr>
                </a:solidFill>
              </a:rPr>
              <a:t>扩展可以包含</a:t>
            </a:r>
            <a:r>
              <a:rPr lang="en-US" dirty="0" smtClean="0">
                <a:solidFill>
                  <a:schemeClr val="bg2">
                    <a:lumMod val="50000"/>
                  </a:schemeClr>
                </a:solidFill>
              </a:rPr>
              <a:t>NPAPI</a:t>
            </a:r>
            <a:r>
              <a:rPr lang="zh-CN" altLang="en-US" dirty="0" smtClean="0">
                <a:solidFill>
                  <a:schemeClr val="bg2">
                    <a:lumMod val="50000"/>
                  </a:schemeClr>
                </a:solidFill>
              </a:rPr>
              <a:t>插件这样的二进制组件。如果你想在扩展中使用一个</a:t>
            </a:r>
            <a:r>
              <a:rPr lang="en-US" dirty="0" smtClean="0">
                <a:solidFill>
                  <a:schemeClr val="bg2">
                    <a:lumMod val="50000"/>
                  </a:schemeClr>
                </a:solidFill>
              </a:rPr>
              <a:t>NPAPI</a:t>
            </a:r>
            <a:r>
              <a:rPr lang="zh-CN" altLang="en-US" dirty="0" smtClean="0">
                <a:solidFill>
                  <a:schemeClr val="bg2">
                    <a:lumMod val="50000"/>
                  </a:schemeClr>
                </a:solidFill>
              </a:rPr>
              <a:t>插件，首先在扩展中为其创建一个目录</a:t>
            </a:r>
            <a:r>
              <a:rPr lang="en-US" altLang="zh-CN" dirty="0" smtClean="0">
                <a:solidFill>
                  <a:schemeClr val="bg2">
                    <a:lumMod val="50000"/>
                  </a:schemeClr>
                </a:solidFill>
              </a:rPr>
              <a:t>,</a:t>
            </a:r>
            <a:r>
              <a:rPr lang="zh-CN" altLang="en-US" dirty="0" smtClean="0">
                <a:solidFill>
                  <a:schemeClr val="bg2">
                    <a:lumMod val="50000"/>
                  </a:schemeClr>
                </a:solidFill>
              </a:rPr>
              <a:t>名为”</a:t>
            </a:r>
            <a:r>
              <a:rPr lang="en-US" dirty="0" err="1" smtClean="0">
                <a:solidFill>
                  <a:schemeClr val="bg2">
                    <a:lumMod val="50000"/>
                  </a:schemeClr>
                </a:solidFill>
              </a:rPr>
              <a:t>plugins</a:t>
            </a:r>
            <a:r>
              <a:rPr lang="en-US" dirty="0" smtClean="0">
                <a:solidFill>
                  <a:schemeClr val="bg2">
                    <a:lumMod val="50000"/>
                  </a:schemeClr>
                </a:solidFill>
              </a:rPr>
              <a:t>”,</a:t>
            </a:r>
            <a:r>
              <a:rPr lang="zh-CN" altLang="en-US" dirty="0" smtClean="0">
                <a:solidFill>
                  <a:schemeClr val="bg2">
                    <a:lumMod val="50000"/>
                  </a:schemeClr>
                </a:solidFill>
              </a:rPr>
              <a:t>然后在清单文件中为其注册如下：</a:t>
            </a:r>
            <a:br>
              <a:rPr lang="zh-CN" altLang="en-US" dirty="0" smtClean="0">
                <a:solidFill>
                  <a:schemeClr val="bg2">
                    <a:lumMod val="50000"/>
                  </a:schemeClr>
                </a:solidFill>
              </a:rPr>
            </a:br>
            <a:r>
              <a:rPr lang="zh-CN" altLang="en-US" dirty="0" smtClean="0">
                <a:solidFill>
                  <a:schemeClr val="bg2">
                    <a:lumMod val="50000"/>
                  </a:schemeClr>
                </a:solidFill>
              </a:rPr>
              <a:t/>
            </a:r>
            <a:br>
              <a:rPr lang="zh-CN" altLang="en-US" dirty="0" smtClean="0">
                <a:solidFill>
                  <a:schemeClr val="bg2">
                    <a:lumMod val="50000"/>
                  </a:schemeClr>
                </a:solidFill>
              </a:rPr>
            </a:br>
            <a:r>
              <a:rPr lang="en-US" altLang="zh-CN" dirty="0" smtClean="0">
                <a:solidFill>
                  <a:schemeClr val="bg2">
                    <a:lumMod val="50000"/>
                  </a:schemeClr>
                </a:solidFill>
              </a:rPr>
              <a:t>{</a:t>
            </a:r>
            <a:br>
              <a:rPr lang="en-US" altLang="zh-CN" dirty="0" smtClean="0">
                <a:solidFill>
                  <a:schemeClr val="bg2">
                    <a:lumMod val="50000"/>
                  </a:schemeClr>
                </a:solidFill>
              </a:rPr>
            </a:br>
            <a:r>
              <a:rPr lang="en-US" altLang="zh-CN" dirty="0" smtClean="0">
                <a:solidFill>
                  <a:schemeClr val="bg2">
                    <a:lumMod val="50000"/>
                  </a:schemeClr>
                </a:solidFill>
              </a:rPr>
              <a:t>"</a:t>
            </a:r>
            <a:r>
              <a:rPr lang="en-US" dirty="0" err="1" smtClean="0">
                <a:solidFill>
                  <a:schemeClr val="bg2">
                    <a:lumMod val="50000"/>
                  </a:schemeClr>
                </a:solidFill>
              </a:rPr>
              <a:t>format_version</a:t>
            </a:r>
            <a:r>
              <a:rPr lang="en-US" dirty="0" smtClean="0">
                <a:solidFill>
                  <a:schemeClr val="bg2">
                    <a:lumMod val="50000"/>
                  </a:schemeClr>
                </a:solidFill>
              </a:rPr>
              <a:t>": 1,</a:t>
            </a:r>
            <a:br>
              <a:rPr lang="en-US" dirty="0" smtClean="0">
                <a:solidFill>
                  <a:schemeClr val="bg2">
                    <a:lumMod val="50000"/>
                  </a:schemeClr>
                </a:solidFill>
              </a:rPr>
            </a:br>
            <a:r>
              <a:rPr lang="en-US" dirty="0" smtClean="0">
                <a:solidFill>
                  <a:schemeClr val="bg2">
                    <a:lumMod val="50000"/>
                  </a:schemeClr>
                </a:solidFill>
              </a:rPr>
              <a:t>"id": "00123456789ABCDEF0123456789ABCDEF0123456",</a:t>
            </a:r>
            <a:br>
              <a:rPr lang="en-US" dirty="0" smtClean="0">
                <a:solidFill>
                  <a:schemeClr val="bg2">
                    <a:lumMod val="50000"/>
                  </a:schemeClr>
                </a:solidFill>
              </a:rPr>
            </a:br>
            <a:r>
              <a:rPr lang="en-US" dirty="0" smtClean="0">
                <a:solidFill>
                  <a:schemeClr val="bg2">
                    <a:lumMod val="50000"/>
                  </a:schemeClr>
                </a:solidFill>
              </a:rPr>
              <a:t>"version": "1.0",</a:t>
            </a:r>
            <a:br>
              <a:rPr lang="en-US" dirty="0" smtClean="0">
                <a:solidFill>
                  <a:schemeClr val="bg2">
                    <a:lumMod val="50000"/>
                  </a:schemeClr>
                </a:solidFill>
              </a:rPr>
            </a:br>
            <a:r>
              <a:rPr lang="en-US" dirty="0" smtClean="0">
                <a:solidFill>
                  <a:schemeClr val="bg2">
                    <a:lumMod val="50000"/>
                  </a:schemeClr>
                </a:solidFill>
              </a:rPr>
              <a:t>"name": "My First Extension",</a:t>
            </a:r>
            <a:br>
              <a:rPr lang="en-US" dirty="0" smtClean="0">
                <a:solidFill>
                  <a:schemeClr val="bg2">
                    <a:lumMod val="50000"/>
                  </a:schemeClr>
                </a:solidFill>
              </a:rPr>
            </a:br>
            <a:r>
              <a:rPr lang="en-US" dirty="0" smtClean="0">
                <a:solidFill>
                  <a:schemeClr val="bg2">
                    <a:lumMod val="50000"/>
                  </a:schemeClr>
                </a:solidFill>
              </a:rPr>
              <a:t>"description": "The first extension that I made.",</a:t>
            </a:r>
            <a:br>
              <a:rPr lang="en-US" dirty="0" smtClean="0">
                <a:solidFill>
                  <a:schemeClr val="bg2">
                    <a:lumMod val="50000"/>
                  </a:schemeClr>
                </a:solidFill>
              </a:rPr>
            </a:br>
            <a:r>
              <a:rPr lang="en-US" dirty="0" smtClean="0">
                <a:solidFill>
                  <a:schemeClr val="bg2">
                    <a:lumMod val="50000"/>
                  </a:schemeClr>
                </a:solidFill>
              </a:rPr>
              <a:t>"</a:t>
            </a:r>
            <a:r>
              <a:rPr lang="en-US" dirty="0" err="1" smtClean="0">
                <a:solidFill>
                  <a:schemeClr val="bg2">
                    <a:lumMod val="50000"/>
                  </a:schemeClr>
                </a:solidFill>
              </a:rPr>
              <a:t>plugins_dir</a:t>
            </a:r>
            <a:r>
              <a:rPr lang="en-US" dirty="0" smtClean="0">
                <a:solidFill>
                  <a:schemeClr val="bg2">
                    <a:lumMod val="50000"/>
                  </a:schemeClr>
                </a:solidFill>
              </a:rPr>
              <a:t>": "</a:t>
            </a:r>
            <a:r>
              <a:rPr lang="en-US" dirty="0" err="1" smtClean="0">
                <a:solidFill>
                  <a:schemeClr val="bg2">
                    <a:lumMod val="50000"/>
                  </a:schemeClr>
                </a:solidFill>
              </a:rPr>
              <a:t>plugins</a:t>
            </a:r>
            <a:r>
              <a:rPr lang="en-US" dirty="0" smtClean="0">
                <a:solidFill>
                  <a:schemeClr val="bg2">
                    <a:lumMod val="50000"/>
                  </a:schemeClr>
                </a:solidFill>
              </a:rPr>
              <a:t>"</a:t>
            </a:r>
            <a:br>
              <a:rPr lang="en-US" dirty="0" smtClean="0">
                <a:solidFill>
                  <a:schemeClr val="bg2">
                    <a:lumMod val="50000"/>
                  </a:schemeClr>
                </a:solidFill>
              </a:rPr>
            </a:br>
            <a:r>
              <a:rPr lang="en-US" dirty="0" smtClean="0">
                <a:solidFill>
                  <a:schemeClr val="bg2">
                    <a:lumMod val="50000"/>
                  </a:schemeClr>
                </a:solidFill>
              </a:rPr>
              <a:t>}</a:t>
            </a:r>
            <a:r>
              <a:rPr lang="en-US" dirty="0" smtClean="0"/>
              <a:t/>
            </a:r>
            <a:br>
              <a:rPr lang="en-US" dirty="0" smtClean="0"/>
            </a:br>
            <a:endParaRPr lang="en-US" altLang="zh-CN" dirty="0" smtClean="0">
              <a:solidFill>
                <a:schemeClr val="bg2">
                  <a:lumMod val="50000"/>
                </a:schemeClr>
              </a:solidFill>
            </a:endParaRPr>
          </a:p>
          <a:p>
            <a:endParaRPr lang="en-US" altLang="zh-CN" dirty="0" smtClean="0">
              <a:solidFill>
                <a:schemeClr val="bg2">
                  <a:lumMod val="50000"/>
                </a:schemeClr>
              </a:solidFill>
            </a:endParaRPr>
          </a:p>
          <a:p>
            <a:r>
              <a:rPr lang="zh-CN" altLang="en-US" dirty="0" smtClean="0">
                <a:solidFill>
                  <a:schemeClr val="bg2">
                    <a:lumMod val="50000"/>
                  </a:schemeClr>
                </a:solidFill>
              </a:rPr>
              <a:t>实例：</a:t>
            </a:r>
            <a:r>
              <a:rPr lang="en-US" altLang="zh-CN" dirty="0" smtClean="0">
                <a:solidFill>
                  <a:schemeClr val="bg2">
                    <a:lumMod val="50000"/>
                  </a:schemeClr>
                </a:solidFill>
              </a:rPr>
              <a:t>Google</a:t>
            </a:r>
            <a:r>
              <a:rPr lang="zh-CN" altLang="en-US" dirty="0" smtClean="0">
                <a:solidFill>
                  <a:schemeClr val="bg2">
                    <a:lumMod val="50000"/>
                  </a:schemeClr>
                </a:solidFill>
              </a:rPr>
              <a:t>官方的</a:t>
            </a:r>
            <a:r>
              <a:rPr lang="en-US" dirty="0" smtClean="0">
                <a:solidFill>
                  <a:schemeClr val="bg2">
                    <a:lumMod val="50000"/>
                  </a:schemeClr>
                </a:solidFill>
                <a:hlinkClick r:id="rId2"/>
              </a:rPr>
              <a:t>Screen Capture </a:t>
            </a:r>
            <a:r>
              <a:rPr lang="zh-CN" altLang="en-US" dirty="0" smtClean="0">
                <a:solidFill>
                  <a:schemeClr val="bg2">
                    <a:lumMod val="50000"/>
                  </a:schemeClr>
                </a:solidFill>
              </a:rPr>
              <a:t>扩展</a:t>
            </a:r>
            <a:r>
              <a:rPr lang="en-US" b="1" dirty="0" smtClean="0">
                <a:solidFill>
                  <a:schemeClr val="bg2">
                    <a:lumMod val="50000"/>
                  </a:schemeClr>
                </a:solidFill>
              </a:rPr>
              <a:t/>
            </a:r>
            <a:br>
              <a:rPr lang="en-US" b="1" dirty="0" smtClean="0">
                <a:solidFill>
                  <a:schemeClr val="bg2">
                    <a:lumMod val="50000"/>
                  </a:schemeClr>
                </a:solidFill>
              </a:rPr>
            </a:br>
            <a:endParaRPr lang="zh-CN" altLang="en-US"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扩展大战</a:t>
            </a:r>
            <a:endParaRPr lang="zh-CN" altLang="en-US" dirty="0"/>
          </a:p>
        </p:txBody>
      </p:sp>
      <p:pic>
        <p:nvPicPr>
          <p:cNvPr id="8" name="内容占位符 7" descr="google-chrome-vs-firefox1181.png"/>
          <p:cNvPicPr>
            <a:picLocks noGrp="1" noChangeAspect="1"/>
          </p:cNvPicPr>
          <p:nvPr>
            <p:ph idx="1"/>
          </p:nvPr>
        </p:nvPicPr>
        <p:blipFill>
          <a:blip r:embed="rId2"/>
          <a:stretch>
            <a:fillRect/>
          </a:stretch>
        </p:blipFill>
        <p:spPr>
          <a:xfrm rot="19898419">
            <a:off x="466315" y="1121906"/>
            <a:ext cx="3401607" cy="1539520"/>
          </a:xfrm>
        </p:spPr>
      </p:pic>
      <p:sp>
        <p:nvSpPr>
          <p:cNvPr id="5" name="内容占位符 2"/>
          <p:cNvSpPr txBox="1">
            <a:spLocks/>
          </p:cNvSpPr>
          <p:nvPr/>
        </p:nvSpPr>
        <p:spPr bwMode="auto">
          <a:xfrm>
            <a:off x="4038600" y="1873250"/>
            <a:ext cx="4711700" cy="284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419100" marR="0" lvl="0" indent="-382588" algn="l" defTabSz="914400" rtl="0" eaLnBrk="0" fontAlgn="base" latinLnBrk="0" hangingPunct="0">
              <a:lnSpc>
                <a:spcPct val="100000"/>
              </a:lnSpc>
              <a:spcBef>
                <a:spcPct val="20000"/>
              </a:spcBef>
              <a:spcAft>
                <a:spcPct val="0"/>
              </a:spcAft>
              <a:buClr>
                <a:schemeClr val="accent1"/>
              </a:buClr>
              <a:buSzPct val="80000"/>
              <a:buFont typeface="Wingdings 2" pitchFamily="18" charset="2"/>
              <a:buChar char=""/>
              <a:tabLst/>
              <a:defRPr/>
            </a:pPr>
            <a:r>
              <a:rPr lang="en-US" altLang="zh-CN" sz="2000" dirty="0" smtClean="0">
                <a:solidFill>
                  <a:schemeClr val="bg2">
                    <a:lumMod val="50000"/>
                  </a:schemeClr>
                </a:solidFill>
                <a:latin typeface="+mn-lt"/>
                <a:ea typeface="+mn-ea"/>
              </a:rPr>
              <a:t>Firefox</a:t>
            </a:r>
          </a:p>
          <a:p>
            <a:pPr marL="876300" lvl="1" indent="-382588" eaLnBrk="0" hangingPunct="0">
              <a:spcBef>
                <a:spcPct val="20000"/>
              </a:spcBef>
              <a:buClr>
                <a:schemeClr val="accent1"/>
              </a:buClr>
              <a:buSzPct val="80000"/>
            </a:pPr>
            <a:r>
              <a:rPr lang="en-US" altLang="zh-CN" sz="2000" dirty="0" smtClean="0">
                <a:solidFill>
                  <a:schemeClr val="bg2">
                    <a:lumMod val="50000"/>
                  </a:schemeClr>
                </a:solidFill>
              </a:rPr>
              <a:t>	</a:t>
            </a:r>
            <a:r>
              <a:rPr lang="zh-CN" altLang="en-US" sz="2000" dirty="0" smtClean="0">
                <a:solidFill>
                  <a:schemeClr val="bg2">
                    <a:lumMod val="50000"/>
                  </a:schemeClr>
                </a:solidFill>
              </a:rPr>
              <a:t>截止到</a:t>
            </a:r>
            <a:r>
              <a:rPr lang="en-US" altLang="zh-CN" sz="2000" dirty="0" smtClean="0">
                <a:solidFill>
                  <a:schemeClr val="bg2">
                    <a:lumMod val="50000"/>
                  </a:schemeClr>
                </a:solidFill>
              </a:rPr>
              <a:t>2010-10-7 </a:t>
            </a:r>
            <a:r>
              <a:rPr lang="zh-CN" altLang="en-US" sz="2000" dirty="0" smtClean="0">
                <a:solidFill>
                  <a:schemeClr val="bg2">
                    <a:lumMod val="50000"/>
                  </a:schemeClr>
                </a:solidFill>
              </a:rPr>
              <a:t>，</a:t>
            </a:r>
            <a:r>
              <a:rPr lang="en-US" altLang="zh-CN" sz="2000" dirty="0" smtClean="0">
                <a:solidFill>
                  <a:schemeClr val="bg2">
                    <a:lumMod val="50000"/>
                  </a:schemeClr>
                </a:solidFill>
              </a:rPr>
              <a:t>AMO</a:t>
            </a:r>
            <a:r>
              <a:rPr lang="zh-CN" altLang="en-US" sz="2000" dirty="0" smtClean="0">
                <a:solidFill>
                  <a:schemeClr val="bg2">
                    <a:lumMod val="50000"/>
                  </a:schemeClr>
                </a:solidFill>
              </a:rPr>
              <a:t>上共有受托管的扩展</a:t>
            </a:r>
            <a:r>
              <a:rPr lang="en-US" altLang="zh-CN" sz="2000" dirty="0" smtClean="0">
                <a:solidFill>
                  <a:schemeClr val="bg2">
                    <a:lumMod val="50000"/>
                  </a:schemeClr>
                </a:solidFill>
              </a:rPr>
              <a:t>9442</a:t>
            </a:r>
            <a:r>
              <a:rPr lang="zh-CN" altLang="en-US" sz="2000" dirty="0" smtClean="0">
                <a:solidFill>
                  <a:schemeClr val="bg2">
                    <a:lumMod val="50000"/>
                  </a:schemeClr>
                </a:solidFill>
              </a:rPr>
              <a:t>个</a:t>
            </a:r>
            <a:endParaRPr lang="en-US" altLang="zh-CN" sz="2000" dirty="0" smtClean="0">
              <a:solidFill>
                <a:schemeClr val="bg2">
                  <a:lumMod val="50000"/>
                </a:schemeClr>
              </a:solidFill>
            </a:endParaRPr>
          </a:p>
          <a:p>
            <a:pPr marL="876300" lvl="1" indent="-382588" eaLnBrk="0" hangingPunct="0">
              <a:spcBef>
                <a:spcPct val="20000"/>
              </a:spcBef>
              <a:buClr>
                <a:schemeClr val="accent1"/>
              </a:buClr>
              <a:buSzPct val="80000"/>
            </a:pPr>
            <a:endParaRPr lang="en-US" altLang="zh-CN" sz="2000" dirty="0" smtClean="0">
              <a:solidFill>
                <a:schemeClr val="bg2">
                  <a:lumMod val="50000"/>
                </a:schemeClr>
              </a:solidFill>
            </a:endParaRPr>
          </a:p>
          <a:p>
            <a:pPr marL="419100" lvl="0" indent="-382588" eaLnBrk="0" hangingPunct="0">
              <a:spcBef>
                <a:spcPct val="20000"/>
              </a:spcBef>
              <a:buClr>
                <a:schemeClr val="accent1"/>
              </a:buClr>
              <a:buSzPct val="80000"/>
              <a:buFont typeface="Wingdings 2" pitchFamily="18" charset="2"/>
              <a:buChar char=""/>
              <a:defRPr/>
            </a:pPr>
            <a:r>
              <a:rPr lang="en-US" altLang="zh-CN" sz="2000" dirty="0" smtClean="0">
                <a:solidFill>
                  <a:schemeClr val="bg2">
                    <a:lumMod val="50000"/>
                  </a:schemeClr>
                </a:solidFill>
              </a:rPr>
              <a:t>Chrome</a:t>
            </a:r>
          </a:p>
          <a:p>
            <a:pPr marL="876300" lvl="1" indent="-382588" eaLnBrk="0" hangingPunct="0">
              <a:spcBef>
                <a:spcPct val="20000"/>
              </a:spcBef>
              <a:buClr>
                <a:schemeClr val="accent1"/>
              </a:buClr>
              <a:buSzPct val="80000"/>
            </a:pPr>
            <a:r>
              <a:rPr lang="en-US" altLang="zh-CN" sz="2000" dirty="0" smtClean="0">
                <a:solidFill>
                  <a:schemeClr val="bg2">
                    <a:lumMod val="50000"/>
                  </a:schemeClr>
                </a:solidFill>
              </a:rPr>
              <a:t>	</a:t>
            </a:r>
            <a:r>
              <a:rPr lang="zh-CN" altLang="en-US" sz="2000" dirty="0" smtClean="0">
                <a:solidFill>
                  <a:schemeClr val="bg2">
                    <a:lumMod val="50000"/>
                  </a:schemeClr>
                </a:solidFill>
              </a:rPr>
              <a:t>截止到</a:t>
            </a:r>
            <a:r>
              <a:rPr lang="en-US" altLang="zh-CN" sz="2000" dirty="0" smtClean="0">
                <a:solidFill>
                  <a:schemeClr val="bg2">
                    <a:lumMod val="50000"/>
                  </a:schemeClr>
                </a:solidFill>
              </a:rPr>
              <a:t>2010-10-15 </a:t>
            </a:r>
            <a:r>
              <a:rPr lang="zh-CN" altLang="en-US" sz="2000" dirty="0" smtClean="0">
                <a:solidFill>
                  <a:schemeClr val="bg2">
                    <a:lumMod val="50000"/>
                  </a:schemeClr>
                </a:solidFill>
              </a:rPr>
              <a:t>，</a:t>
            </a:r>
            <a:r>
              <a:rPr lang="en-US" altLang="zh-CN" sz="2000" dirty="0" smtClean="0">
                <a:solidFill>
                  <a:schemeClr val="bg2">
                    <a:lumMod val="50000"/>
                  </a:schemeClr>
                </a:solidFill>
              </a:rPr>
              <a:t>Chrome</a:t>
            </a:r>
            <a:r>
              <a:rPr lang="zh-CN" altLang="en-US" sz="2000" dirty="0" smtClean="0">
                <a:solidFill>
                  <a:schemeClr val="bg2">
                    <a:lumMod val="50000"/>
                  </a:schemeClr>
                </a:solidFill>
              </a:rPr>
              <a:t>扩展数量已经超过</a:t>
            </a:r>
            <a:r>
              <a:rPr lang="en-US" altLang="zh-CN" sz="2000" dirty="0" smtClean="0">
                <a:solidFill>
                  <a:schemeClr val="bg2">
                    <a:lumMod val="50000"/>
                  </a:schemeClr>
                </a:solidFill>
              </a:rPr>
              <a:t>8000</a:t>
            </a:r>
            <a:r>
              <a:rPr lang="zh-CN" altLang="en-US" sz="2000" dirty="0" smtClean="0">
                <a:solidFill>
                  <a:schemeClr val="bg2">
                    <a:lumMod val="50000"/>
                  </a:schemeClr>
                </a:solidFill>
              </a:rPr>
              <a:t>大关</a:t>
            </a:r>
            <a:endParaRPr lang="en-US" altLang="zh-CN" sz="2000" dirty="0" smtClean="0">
              <a:solidFill>
                <a:schemeClr val="bg2">
                  <a:lumMod val="50000"/>
                </a:schemeClr>
              </a:solidFill>
            </a:endParaRPr>
          </a:p>
          <a:p>
            <a:pPr marL="876300" lvl="1" indent="-382588" eaLnBrk="0" hangingPunct="0">
              <a:spcBef>
                <a:spcPct val="20000"/>
              </a:spcBef>
              <a:buClr>
                <a:schemeClr val="accent1"/>
              </a:buClr>
              <a:buSzPct val="80000"/>
            </a:pPr>
            <a:endParaRPr lang="en-US" altLang="zh-CN" sz="2000" dirty="0" smtClean="0">
              <a:solidFill>
                <a:schemeClr val="bg2">
                  <a:lumMod val="50000"/>
                </a:schemeClr>
              </a:solidFill>
            </a:endParaRPr>
          </a:p>
          <a:p>
            <a:pPr marL="876300" lvl="1" indent="-382588" eaLnBrk="0" hangingPunct="0">
              <a:spcBef>
                <a:spcPct val="20000"/>
              </a:spcBef>
              <a:buClr>
                <a:schemeClr val="accent1"/>
              </a:buClr>
              <a:buSzPct val="80000"/>
              <a:buFont typeface="Wingdings 2" pitchFamily="18" charset="2"/>
              <a:buChar char=""/>
            </a:pPr>
            <a:endParaRPr kumimoji="0" lang="zh-CN" altLang="en-US" sz="20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扩展性的简单比较</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bg2">
                    <a:lumMod val="50000"/>
                  </a:schemeClr>
                </a:solidFill>
              </a:rPr>
              <a:t>扩展安装时，</a:t>
            </a:r>
            <a:r>
              <a:rPr lang="en-US" altLang="zh-CN" dirty="0" smtClean="0">
                <a:solidFill>
                  <a:schemeClr val="bg2">
                    <a:lumMod val="50000"/>
                  </a:schemeClr>
                </a:solidFill>
              </a:rPr>
              <a:t>Firefox</a:t>
            </a:r>
            <a:r>
              <a:rPr lang="zh-CN" altLang="en-US" dirty="0" smtClean="0">
                <a:solidFill>
                  <a:schemeClr val="bg2">
                    <a:lumMod val="50000"/>
                  </a:schemeClr>
                </a:solidFill>
              </a:rPr>
              <a:t>需要重启，而</a:t>
            </a:r>
            <a:r>
              <a:rPr lang="en-US" altLang="zh-CN" dirty="0" smtClean="0">
                <a:solidFill>
                  <a:schemeClr val="bg2">
                    <a:lumMod val="50000"/>
                  </a:schemeClr>
                </a:solidFill>
              </a:rPr>
              <a:t>Chrome</a:t>
            </a:r>
            <a:r>
              <a:rPr lang="zh-CN" altLang="en-US" dirty="0" smtClean="0">
                <a:solidFill>
                  <a:schemeClr val="bg2">
                    <a:lumMod val="50000"/>
                  </a:schemeClr>
                </a:solidFill>
              </a:rPr>
              <a:t>直接启用，无须重启</a:t>
            </a:r>
            <a:endParaRPr lang="en-US" altLang="zh-CN" dirty="0" smtClean="0">
              <a:solidFill>
                <a:schemeClr val="bg2">
                  <a:lumMod val="50000"/>
                </a:schemeClr>
              </a:solidFill>
            </a:endParaRPr>
          </a:p>
          <a:p>
            <a:endParaRPr lang="en-US" altLang="zh-CN" dirty="0" smtClean="0">
              <a:solidFill>
                <a:schemeClr val="bg2">
                  <a:lumMod val="50000"/>
                </a:schemeClr>
              </a:solidFill>
            </a:endParaRPr>
          </a:p>
          <a:p>
            <a:r>
              <a:rPr lang="zh-CN" altLang="en-US" dirty="0" smtClean="0">
                <a:solidFill>
                  <a:schemeClr val="bg2">
                    <a:lumMod val="50000"/>
                  </a:schemeClr>
                </a:solidFill>
              </a:rPr>
              <a:t>扩展的数量两者已经十分接近，但从扩展的质量来看，</a:t>
            </a:r>
            <a:r>
              <a:rPr lang="en-US" altLang="zh-CN" dirty="0" smtClean="0">
                <a:solidFill>
                  <a:schemeClr val="bg2">
                    <a:lumMod val="50000"/>
                  </a:schemeClr>
                </a:solidFill>
              </a:rPr>
              <a:t>Chrome</a:t>
            </a:r>
            <a:r>
              <a:rPr lang="zh-CN" altLang="en-US" dirty="0" smtClean="0">
                <a:solidFill>
                  <a:schemeClr val="bg2">
                    <a:lumMod val="50000"/>
                  </a:schemeClr>
                </a:solidFill>
              </a:rPr>
              <a:t>仍旧落后于</a:t>
            </a:r>
            <a:r>
              <a:rPr lang="en-US" altLang="zh-CN" dirty="0" smtClean="0">
                <a:solidFill>
                  <a:schemeClr val="bg2">
                    <a:lumMod val="50000"/>
                  </a:schemeClr>
                </a:solidFill>
              </a:rPr>
              <a:t>Firefox,</a:t>
            </a:r>
            <a:r>
              <a:rPr lang="zh-CN" altLang="en-US" dirty="0" smtClean="0">
                <a:solidFill>
                  <a:schemeClr val="bg2">
                    <a:lumMod val="50000"/>
                  </a:schemeClr>
                </a:solidFill>
              </a:rPr>
              <a:t>例如</a:t>
            </a:r>
            <a:r>
              <a:rPr lang="en-US" altLang="zh-CN" dirty="0" smtClean="0">
                <a:solidFill>
                  <a:schemeClr val="bg2">
                    <a:lumMod val="50000"/>
                  </a:schemeClr>
                </a:solidFill>
              </a:rPr>
              <a:t>Chrome</a:t>
            </a:r>
            <a:r>
              <a:rPr lang="zh-CN" altLang="en-US" dirty="0" smtClean="0">
                <a:solidFill>
                  <a:schemeClr val="bg2">
                    <a:lumMod val="50000"/>
                  </a:schemeClr>
                </a:solidFill>
              </a:rPr>
              <a:t>上还没有与</a:t>
            </a:r>
            <a:r>
              <a:rPr lang="en-US" altLang="zh-CN" dirty="0" smtClean="0">
                <a:solidFill>
                  <a:schemeClr val="bg2">
                    <a:lumMod val="50000"/>
                  </a:schemeClr>
                </a:solidFill>
              </a:rPr>
              <a:t>FF</a:t>
            </a:r>
            <a:r>
              <a:rPr lang="zh-CN" altLang="en-US" dirty="0" smtClean="0">
                <a:solidFill>
                  <a:schemeClr val="bg2">
                    <a:lumMod val="50000"/>
                  </a:schemeClr>
                </a:solidFill>
              </a:rPr>
              <a:t>上</a:t>
            </a:r>
            <a:r>
              <a:rPr lang="en-US" altLang="zh-CN" dirty="0" smtClean="0">
                <a:solidFill>
                  <a:schemeClr val="bg2">
                    <a:lumMod val="50000"/>
                  </a:schemeClr>
                </a:solidFill>
              </a:rPr>
              <a:t>firebug</a:t>
            </a:r>
            <a:r>
              <a:rPr lang="zh-CN" altLang="en-US" dirty="0" smtClean="0">
                <a:solidFill>
                  <a:schemeClr val="bg2">
                    <a:lumMod val="50000"/>
                  </a:schemeClr>
                </a:solidFill>
              </a:rPr>
              <a:t>相媲美的</a:t>
            </a:r>
            <a:endParaRPr lang="en-US" altLang="zh-CN" dirty="0" smtClean="0">
              <a:solidFill>
                <a:schemeClr val="bg2">
                  <a:lumMod val="50000"/>
                </a:schemeClr>
              </a:solidFill>
            </a:endParaRPr>
          </a:p>
          <a:p>
            <a:endParaRPr lang="en-US" altLang="zh-CN" dirty="0" smtClean="0">
              <a:solidFill>
                <a:schemeClr val="bg2">
                  <a:lumMod val="50000"/>
                </a:schemeClr>
              </a:solidFill>
            </a:endParaRPr>
          </a:p>
          <a:p>
            <a:r>
              <a:rPr lang="en-US" altLang="zh-CN" dirty="0" smtClean="0">
                <a:solidFill>
                  <a:schemeClr val="bg2">
                    <a:lumMod val="50000"/>
                  </a:schemeClr>
                </a:solidFill>
              </a:rPr>
              <a:t>Firefox</a:t>
            </a:r>
            <a:r>
              <a:rPr lang="zh-CN" altLang="en-US" dirty="0" smtClean="0">
                <a:solidFill>
                  <a:schemeClr val="bg2">
                    <a:lumMod val="50000"/>
                  </a:schemeClr>
                </a:solidFill>
              </a:rPr>
              <a:t>的扩展是融合到浏览器主进程中的，安全性不够，</a:t>
            </a:r>
            <a:r>
              <a:rPr lang="en-US" altLang="zh-CN" dirty="0" smtClean="0">
                <a:solidFill>
                  <a:schemeClr val="bg2">
                    <a:lumMod val="50000"/>
                  </a:schemeClr>
                </a:solidFill>
              </a:rPr>
              <a:t>Chrome</a:t>
            </a:r>
            <a:r>
              <a:rPr lang="zh-CN" altLang="en-US" dirty="0" smtClean="0">
                <a:solidFill>
                  <a:schemeClr val="bg2">
                    <a:lumMod val="50000"/>
                  </a:schemeClr>
                </a:solidFill>
              </a:rPr>
              <a:t>扩展运行在隔离的进程中，某个扩展的安全问题不会影响到整个浏览器</a:t>
            </a:r>
            <a:endParaRPr lang="en-US" altLang="zh-CN" dirty="0" smtClean="0">
              <a:solidFill>
                <a:schemeClr val="bg2">
                  <a:lumMod val="50000"/>
                </a:schemeClr>
              </a:solidFill>
            </a:endParaRPr>
          </a:p>
          <a:p>
            <a:endParaRPr lang="en-US" altLang="zh-CN" dirty="0" smtClean="0">
              <a:solidFill>
                <a:schemeClr val="bg2">
                  <a:lumMod val="50000"/>
                </a:schemeClr>
              </a:solidFill>
            </a:endParaRPr>
          </a:p>
          <a:p>
            <a:r>
              <a:rPr lang="en-US" altLang="zh-CN" dirty="0" smtClean="0">
                <a:solidFill>
                  <a:schemeClr val="bg2">
                    <a:lumMod val="50000"/>
                  </a:schemeClr>
                </a:solidFill>
              </a:rPr>
              <a:t>FF</a:t>
            </a:r>
            <a:r>
              <a:rPr lang="zh-CN" altLang="en-US" dirty="0" smtClean="0">
                <a:solidFill>
                  <a:schemeClr val="bg2">
                    <a:lumMod val="50000"/>
                  </a:schemeClr>
                </a:solidFill>
              </a:rPr>
              <a:t>的扩展在启动时升级（需要用户确认），而</a:t>
            </a:r>
            <a:r>
              <a:rPr lang="en-US" altLang="zh-CN" dirty="0" smtClean="0">
                <a:solidFill>
                  <a:schemeClr val="bg2">
                    <a:lumMod val="50000"/>
                  </a:schemeClr>
                </a:solidFill>
              </a:rPr>
              <a:t>Chrome</a:t>
            </a:r>
            <a:r>
              <a:rPr lang="zh-CN" altLang="en-US" dirty="0" smtClean="0">
                <a:solidFill>
                  <a:schemeClr val="bg2">
                    <a:lumMod val="50000"/>
                  </a:schemeClr>
                </a:solidFill>
              </a:rPr>
              <a:t>扩展自动升级</a:t>
            </a:r>
            <a:endParaRPr lang="en-US" altLang="zh-CN" dirty="0" smtClean="0">
              <a:solidFill>
                <a:schemeClr val="bg2">
                  <a:lumMod val="50000"/>
                </a:schemeClr>
              </a:solidFill>
            </a:endParaRPr>
          </a:p>
          <a:p>
            <a:pPr>
              <a:buNone/>
            </a:pPr>
            <a:endParaRPr lang="zh-CN" altLang="en-US"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扩展性的简单比较</a:t>
            </a:r>
            <a:endParaRPr lang="zh-CN" altLang="en-US" dirty="0"/>
          </a:p>
        </p:txBody>
      </p:sp>
      <p:sp>
        <p:nvSpPr>
          <p:cNvPr id="5" name="内容占位符 4"/>
          <p:cNvSpPr>
            <a:spLocks noGrp="1"/>
          </p:cNvSpPr>
          <p:nvPr>
            <p:ph idx="1"/>
          </p:nvPr>
        </p:nvSpPr>
        <p:spPr/>
        <p:txBody>
          <a:bodyPr/>
          <a:lstStyle/>
          <a:p>
            <a:r>
              <a:rPr lang="zh-CN" altLang="en-US" dirty="0" smtClean="0">
                <a:solidFill>
                  <a:schemeClr val="bg2">
                    <a:lumMod val="50000"/>
                  </a:schemeClr>
                </a:solidFill>
              </a:rPr>
              <a:t>对浏览器的性能影响：</a:t>
            </a:r>
            <a:br>
              <a:rPr lang="zh-CN" altLang="en-US" dirty="0" smtClean="0">
                <a:solidFill>
                  <a:schemeClr val="bg2">
                    <a:lumMod val="50000"/>
                  </a:schemeClr>
                </a:solidFill>
              </a:rPr>
            </a:br>
            <a:r>
              <a:rPr lang="en-US" altLang="zh-CN" dirty="0" smtClean="0">
                <a:solidFill>
                  <a:schemeClr val="bg2">
                    <a:lumMod val="50000"/>
                  </a:schemeClr>
                </a:solidFill>
              </a:rPr>
              <a:t>1</a:t>
            </a:r>
            <a:r>
              <a:rPr lang="zh-CN" altLang="en-US" dirty="0" smtClean="0">
                <a:solidFill>
                  <a:schemeClr val="bg2">
                    <a:lumMod val="50000"/>
                  </a:schemeClr>
                </a:solidFill>
              </a:rPr>
              <a:t>）在数量较少的扩展情况下，两者体验无区别，</a:t>
            </a:r>
            <a:r>
              <a:rPr lang="en-US" altLang="zh-CN" dirty="0" smtClean="0">
                <a:solidFill>
                  <a:schemeClr val="bg2">
                    <a:lumMod val="50000"/>
                  </a:schemeClr>
                </a:solidFill>
              </a:rPr>
              <a:t>Chrome</a:t>
            </a:r>
            <a:r>
              <a:rPr lang="zh-CN" altLang="en-US" dirty="0" smtClean="0">
                <a:solidFill>
                  <a:schemeClr val="bg2">
                    <a:lumMod val="50000"/>
                  </a:schemeClr>
                </a:solidFill>
              </a:rPr>
              <a:t>可能稍占优势，因为独立进程在单个扩展崩溃时不会影响整个浏览器。</a:t>
            </a:r>
            <a:br>
              <a:rPr lang="zh-CN" altLang="en-US" dirty="0" smtClean="0">
                <a:solidFill>
                  <a:schemeClr val="bg2">
                    <a:lumMod val="50000"/>
                  </a:schemeClr>
                </a:solidFill>
              </a:rPr>
            </a:br>
            <a:r>
              <a:rPr lang="en-US" altLang="zh-CN" dirty="0" smtClean="0">
                <a:solidFill>
                  <a:schemeClr val="bg2">
                    <a:lumMod val="50000"/>
                  </a:schemeClr>
                </a:solidFill>
              </a:rPr>
              <a:t>2</a:t>
            </a:r>
            <a:r>
              <a:rPr lang="zh-CN" altLang="en-US" dirty="0" smtClean="0">
                <a:solidFill>
                  <a:schemeClr val="bg2">
                    <a:lumMod val="50000"/>
                  </a:schemeClr>
                </a:solidFill>
              </a:rPr>
              <a:t>）在数量中等，如</a:t>
            </a:r>
            <a:r>
              <a:rPr lang="en-US" altLang="zh-CN" dirty="0" smtClean="0">
                <a:solidFill>
                  <a:schemeClr val="bg2">
                    <a:lumMod val="50000"/>
                  </a:schemeClr>
                </a:solidFill>
              </a:rPr>
              <a:t>10-15</a:t>
            </a:r>
            <a:r>
              <a:rPr lang="zh-CN" altLang="en-US" dirty="0" smtClean="0">
                <a:solidFill>
                  <a:schemeClr val="bg2">
                    <a:lumMod val="50000"/>
                  </a:schemeClr>
                </a:solidFill>
              </a:rPr>
              <a:t>个扩展，</a:t>
            </a:r>
            <a:r>
              <a:rPr lang="en-US" altLang="zh-CN" dirty="0" smtClean="0">
                <a:solidFill>
                  <a:schemeClr val="bg2">
                    <a:lumMod val="50000"/>
                  </a:schemeClr>
                </a:solidFill>
              </a:rPr>
              <a:t>Chrome</a:t>
            </a:r>
            <a:r>
              <a:rPr lang="zh-CN" altLang="en-US" dirty="0" smtClean="0">
                <a:solidFill>
                  <a:schemeClr val="bg2">
                    <a:lumMod val="50000"/>
                  </a:schemeClr>
                </a:solidFill>
              </a:rPr>
              <a:t>明显占有优势</a:t>
            </a:r>
            <a:br>
              <a:rPr lang="zh-CN" altLang="en-US" dirty="0" smtClean="0">
                <a:solidFill>
                  <a:schemeClr val="bg2">
                    <a:lumMod val="50000"/>
                  </a:schemeClr>
                </a:solidFill>
              </a:rPr>
            </a:br>
            <a:r>
              <a:rPr lang="en-US" altLang="zh-CN" dirty="0" smtClean="0">
                <a:solidFill>
                  <a:schemeClr val="bg2">
                    <a:lumMod val="50000"/>
                  </a:schemeClr>
                </a:solidFill>
              </a:rPr>
              <a:t>3</a:t>
            </a:r>
            <a:r>
              <a:rPr lang="zh-CN" altLang="en-US" dirty="0" smtClean="0">
                <a:solidFill>
                  <a:schemeClr val="bg2">
                    <a:lumMod val="50000"/>
                  </a:schemeClr>
                </a:solidFill>
              </a:rPr>
              <a:t>）在数量较多的情况下，如</a:t>
            </a:r>
            <a:r>
              <a:rPr lang="en-US" altLang="zh-CN" dirty="0" smtClean="0">
                <a:solidFill>
                  <a:schemeClr val="bg2">
                    <a:lumMod val="50000"/>
                  </a:schemeClr>
                </a:solidFill>
              </a:rPr>
              <a:t>20</a:t>
            </a:r>
            <a:r>
              <a:rPr lang="zh-CN" altLang="en-US" dirty="0" smtClean="0">
                <a:solidFill>
                  <a:schemeClr val="bg2">
                    <a:lumMod val="50000"/>
                  </a:schemeClr>
                </a:solidFill>
              </a:rPr>
              <a:t>个扩展或更多，我们会发现火狐的资源占用和速度和中等数量的情况下没有太大区别，但是</a:t>
            </a:r>
            <a:r>
              <a:rPr lang="en-US" altLang="zh-CN" dirty="0" smtClean="0">
                <a:solidFill>
                  <a:schemeClr val="bg2">
                    <a:lumMod val="50000"/>
                  </a:schemeClr>
                </a:solidFill>
              </a:rPr>
              <a:t>Chrome</a:t>
            </a:r>
            <a:r>
              <a:rPr lang="zh-CN" altLang="en-US" dirty="0" smtClean="0">
                <a:solidFill>
                  <a:schemeClr val="bg2">
                    <a:lumMod val="50000"/>
                  </a:schemeClr>
                </a:solidFill>
              </a:rPr>
              <a:t>的内存占用节节攀升，翻身速度和扩展的增加数成正比</a:t>
            </a:r>
            <a:endParaRPr lang="en-US" altLang="zh-CN" dirty="0" smtClean="0">
              <a:solidFill>
                <a:schemeClr val="bg2">
                  <a:lumMod val="50000"/>
                </a:schemeClr>
              </a:solidFill>
            </a:endParaRPr>
          </a:p>
          <a:p>
            <a:pPr>
              <a:buNone/>
            </a:pPr>
            <a:endParaRPr lang="en-US" altLang="zh-CN" dirty="0" smtClean="0">
              <a:solidFill>
                <a:schemeClr val="bg2">
                  <a:lumMod val="50000"/>
                </a:schemeClr>
              </a:solidFill>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4950" y="2362200"/>
            <a:ext cx="6477000" cy="2146300"/>
          </a:xfrm>
        </p:spPr>
        <p:txBody>
          <a:bodyPr anchor="ctr"/>
          <a:lstStyle/>
          <a:p>
            <a:pPr algn="ctr">
              <a:defRPr/>
            </a:pPr>
            <a:r>
              <a:rPr altLang="zh-CN" sz="3600" dirty="0" smtClean="0">
                <a:solidFill>
                  <a:srgbClr val="FFFFFF"/>
                </a:solidFill>
              </a:rPr>
              <a:t>Thank  you!</a:t>
            </a:r>
            <a:endParaRPr lang="zh-CN" altLang="en-US" sz="3600" dirty="0">
              <a:solidFill>
                <a:srgbClr val="FFFFFF"/>
              </a:solidFill>
            </a:endParaRPr>
          </a:p>
        </p:txBody>
      </p:sp>
      <p:sp>
        <p:nvSpPr>
          <p:cNvPr id="23555" name="副标题 2"/>
          <p:cNvSpPr>
            <a:spLocks noGrp="1"/>
          </p:cNvSpPr>
          <p:nvPr>
            <p:ph type="subTitle" idx="1"/>
          </p:nvPr>
        </p:nvSpPr>
        <p:spPr>
          <a:xfrm>
            <a:off x="2209800" y="4648200"/>
            <a:ext cx="6480175" cy="304800"/>
          </a:xfrm>
        </p:spPr>
        <p:txBody>
          <a:bodyPr/>
          <a:lstStyle/>
          <a:p>
            <a:pPr algn="ctr"/>
            <a:fld id="{0374B9EE-3C6F-481F-A766-DCD1AFCDB6B1}" type="datetime3">
              <a:rPr lang="zh-CN" altLang="en-US" smtClean="0"/>
              <a:pPr algn="ctr"/>
              <a:t>2010年11月8日星期一</a:t>
            </a:fld>
            <a:endParaRPr lang="zh-CN" alt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常用扩展</a:t>
            </a:r>
            <a:endParaRPr lang="zh-CN" altLang="en-US" dirty="0"/>
          </a:p>
        </p:txBody>
      </p:sp>
      <p:sp>
        <p:nvSpPr>
          <p:cNvPr id="3" name="内容占位符 2"/>
          <p:cNvSpPr>
            <a:spLocks noGrp="1"/>
          </p:cNvSpPr>
          <p:nvPr>
            <p:ph idx="1"/>
          </p:nvPr>
        </p:nvSpPr>
        <p:spPr/>
        <p:txBody>
          <a:bodyPr>
            <a:normAutofit/>
          </a:bodyPr>
          <a:lstStyle/>
          <a:p>
            <a:r>
              <a:rPr lang="zh-CN" altLang="en-US" b="1" dirty="0" smtClean="0">
                <a:solidFill>
                  <a:schemeClr val="accent1">
                    <a:lumMod val="50000"/>
                  </a:schemeClr>
                </a:solidFill>
              </a:rPr>
              <a:t>前端开发利器 </a:t>
            </a:r>
            <a:r>
              <a:rPr lang="en-US" altLang="zh-CN" b="1" dirty="0" smtClean="0">
                <a:solidFill>
                  <a:schemeClr val="accent1">
                    <a:lumMod val="50000"/>
                  </a:schemeClr>
                </a:solidFill>
              </a:rPr>
              <a:t>—— </a:t>
            </a:r>
            <a:r>
              <a:rPr lang="en-US" b="1" dirty="0" smtClean="0">
                <a:solidFill>
                  <a:schemeClr val="accent1">
                    <a:lumMod val="50000"/>
                  </a:schemeClr>
                </a:solidFill>
              </a:rPr>
              <a:t>Firebug   </a:t>
            </a:r>
          </a:p>
          <a:p>
            <a:r>
              <a:rPr lang="zh-CN" altLang="en-US" b="1" dirty="0" smtClean="0">
                <a:solidFill>
                  <a:schemeClr val="accent1">
                    <a:lumMod val="50000"/>
                  </a:schemeClr>
                </a:solidFill>
              </a:rPr>
              <a:t>广告拦截 </a:t>
            </a:r>
            <a:r>
              <a:rPr lang="en-US" altLang="zh-CN" b="1" dirty="0" smtClean="0">
                <a:solidFill>
                  <a:schemeClr val="accent1">
                    <a:lumMod val="50000"/>
                  </a:schemeClr>
                </a:solidFill>
              </a:rPr>
              <a:t>—— </a:t>
            </a:r>
            <a:r>
              <a:rPr lang="en-US" b="1" dirty="0" err="1" smtClean="0">
                <a:solidFill>
                  <a:schemeClr val="accent1">
                    <a:lumMod val="50000"/>
                  </a:schemeClr>
                </a:solidFill>
              </a:rPr>
              <a:t>Adblock</a:t>
            </a:r>
            <a:r>
              <a:rPr lang="en-US" b="1" dirty="0" smtClean="0">
                <a:solidFill>
                  <a:schemeClr val="accent1">
                    <a:lumMod val="50000"/>
                  </a:schemeClr>
                </a:solidFill>
              </a:rPr>
              <a:t> Plus</a:t>
            </a:r>
          </a:p>
          <a:p>
            <a:r>
              <a:rPr lang="zh-CN" altLang="en-US" b="1" dirty="0" smtClean="0">
                <a:solidFill>
                  <a:schemeClr val="accent1">
                    <a:lumMod val="50000"/>
                  </a:schemeClr>
                </a:solidFill>
              </a:rPr>
              <a:t>伟大的“油猴子”</a:t>
            </a:r>
            <a:r>
              <a:rPr lang="en-US" altLang="zh-CN" b="1" dirty="0" smtClean="0">
                <a:solidFill>
                  <a:schemeClr val="accent1">
                    <a:lumMod val="50000"/>
                  </a:schemeClr>
                </a:solidFill>
              </a:rPr>
              <a:t> —— </a:t>
            </a:r>
            <a:r>
              <a:rPr lang="en-US" b="1" dirty="0" err="1" smtClean="0">
                <a:solidFill>
                  <a:schemeClr val="accent1">
                    <a:lumMod val="50000"/>
                  </a:schemeClr>
                </a:solidFill>
              </a:rPr>
              <a:t>GreaseMonkey</a:t>
            </a:r>
            <a:endParaRPr lang="en-US" b="1" dirty="0" smtClean="0">
              <a:solidFill>
                <a:schemeClr val="accent1">
                  <a:lumMod val="50000"/>
                </a:schemeClr>
              </a:solidFill>
            </a:endParaRPr>
          </a:p>
          <a:p>
            <a:pPr lvl="1"/>
            <a:r>
              <a:rPr lang="zh-CN" altLang="en-US" dirty="0" smtClean="0">
                <a:solidFill>
                  <a:schemeClr val="accent1">
                    <a:lumMod val="50000"/>
                  </a:schemeClr>
                </a:solidFill>
              </a:rPr>
              <a:t>在火狐用户中有相当一部分人属于“油猴控”</a:t>
            </a:r>
            <a:endParaRPr lang="en-US" altLang="zh-CN" dirty="0" smtClean="0">
              <a:solidFill>
                <a:schemeClr val="accent1">
                  <a:lumMod val="50000"/>
                </a:schemeClr>
              </a:solidFill>
            </a:endParaRPr>
          </a:p>
          <a:p>
            <a:pPr lvl="1"/>
            <a:r>
              <a:rPr lang="en-US" altLang="zh-CN" dirty="0" smtClean="0">
                <a:solidFill>
                  <a:schemeClr val="accent1">
                    <a:lumMod val="50000"/>
                  </a:schemeClr>
                </a:solidFill>
              </a:rPr>
              <a:t> </a:t>
            </a:r>
            <a:r>
              <a:rPr lang="zh-CN" altLang="en-US" dirty="0" smtClean="0">
                <a:solidFill>
                  <a:schemeClr val="accent1">
                    <a:lumMod val="50000"/>
                  </a:schemeClr>
                </a:solidFill>
              </a:rPr>
              <a:t>油猴子究竟能做什么呢？它能够通过最简单的脚本来更改一个网站或者网页的布局、外观、操作。</a:t>
            </a:r>
            <a:endParaRPr lang="en-US" altLang="zh-CN" dirty="0" smtClean="0">
              <a:solidFill>
                <a:schemeClr val="accent1">
                  <a:lumMod val="50000"/>
                </a:schemeClr>
              </a:solidFill>
            </a:endParaRPr>
          </a:p>
          <a:p>
            <a:pPr lvl="1"/>
            <a:endParaRPr lang="en-US" altLang="zh-CN" dirty="0" smtClean="0">
              <a:solidFill>
                <a:schemeClr val="accent1">
                  <a:lumMod val="50000"/>
                </a:schemeClr>
              </a:solidFill>
            </a:endParaRPr>
          </a:p>
          <a:p>
            <a:r>
              <a:rPr lang="zh-CN" altLang="en-US" b="1" dirty="0" smtClean="0">
                <a:solidFill>
                  <a:schemeClr val="accent1">
                    <a:lumMod val="50000"/>
                  </a:schemeClr>
                </a:solidFill>
              </a:rPr>
              <a:t>兼容性测试</a:t>
            </a:r>
            <a:r>
              <a:rPr lang="en-US" altLang="zh-CN" b="1" dirty="0" smtClean="0">
                <a:solidFill>
                  <a:schemeClr val="accent1">
                    <a:lumMod val="50000"/>
                  </a:schemeClr>
                </a:solidFill>
              </a:rPr>
              <a:t>—— </a:t>
            </a:r>
            <a:r>
              <a:rPr lang="en-US" dirty="0" smtClean="0">
                <a:solidFill>
                  <a:schemeClr val="accent1">
                    <a:lumMod val="50000"/>
                  </a:schemeClr>
                </a:solidFill>
              </a:rPr>
              <a:t>IE Tab</a:t>
            </a:r>
          </a:p>
          <a:p>
            <a:r>
              <a:rPr lang="zh-CN" altLang="en-US" b="1" dirty="0" smtClean="0">
                <a:solidFill>
                  <a:schemeClr val="accent1">
                    <a:lumMod val="50000"/>
                  </a:schemeClr>
                </a:solidFill>
              </a:rPr>
              <a:t>火狐魔镜</a:t>
            </a:r>
            <a:endParaRPr lang="en-US" altLang="zh-CN" b="1" dirty="0" smtClean="0">
              <a:solidFill>
                <a:schemeClr val="accent1">
                  <a:lumMod val="50000"/>
                </a:schemeClr>
              </a:solidFill>
            </a:endParaRPr>
          </a:p>
          <a:p>
            <a:pPr lvl="1"/>
            <a:r>
              <a:rPr lang="zh-CN" altLang="en-US" dirty="0" smtClean="0">
                <a:solidFill>
                  <a:schemeClr val="accent1">
                    <a:lumMod val="50000"/>
                  </a:schemeClr>
                </a:solidFill>
              </a:rPr>
              <a:t>支持全新的视频单放功能，在独立的窗口播放网页视频</a:t>
            </a:r>
            <a:endParaRPr lang="en-US" altLang="zh-CN" b="1" dirty="0" smtClean="0">
              <a:solidFill>
                <a:schemeClr val="accent1">
                  <a:lumMod val="50000"/>
                </a:schemeClr>
              </a:solidFill>
            </a:endParaRPr>
          </a:p>
          <a:p>
            <a:r>
              <a:rPr lang="en-US" b="1" dirty="0" err="1" smtClean="0">
                <a:solidFill>
                  <a:schemeClr val="accent1">
                    <a:lumMod val="50000"/>
                  </a:schemeClr>
                </a:solidFill>
              </a:rPr>
              <a:t>DownThemAll</a:t>
            </a:r>
            <a:r>
              <a:rPr lang="en-US" b="1" dirty="0" smtClean="0">
                <a:solidFill>
                  <a:schemeClr val="accent1">
                    <a:lumMod val="50000"/>
                  </a:schemeClr>
                </a:solidFill>
              </a:rPr>
              <a:t> —— </a:t>
            </a:r>
            <a:r>
              <a:rPr lang="zh-CN" altLang="en-US" b="1" dirty="0" smtClean="0">
                <a:solidFill>
                  <a:schemeClr val="accent1">
                    <a:lumMod val="50000"/>
                  </a:schemeClr>
                </a:solidFill>
              </a:rPr>
              <a:t>批量下载工具</a:t>
            </a:r>
            <a:endParaRPr lang="en-US" altLang="zh-CN" b="1" dirty="0" smtClean="0">
              <a:solidFill>
                <a:schemeClr val="accent1">
                  <a:lumMod val="50000"/>
                </a:schemeClr>
              </a:solidFill>
            </a:endParaRPr>
          </a:p>
          <a:p>
            <a:r>
              <a:rPr lang="en-US" b="1" dirty="0" smtClean="0">
                <a:solidFill>
                  <a:schemeClr val="accent1">
                    <a:lumMod val="50000"/>
                  </a:schemeClr>
                </a:solidFill>
              </a:rPr>
              <a:t>Gladder</a:t>
            </a:r>
            <a:r>
              <a:rPr lang="zh-CN" altLang="en-US" b="1" dirty="0" smtClean="0">
                <a:solidFill>
                  <a:schemeClr val="accent1">
                    <a:lumMod val="50000"/>
                  </a:schemeClr>
                </a:solidFill>
              </a:rPr>
              <a:t>，</a:t>
            </a:r>
            <a:r>
              <a:rPr lang="en-US" b="1" dirty="0" err="1" smtClean="0">
                <a:solidFill>
                  <a:schemeClr val="accent1">
                    <a:lumMod val="50000"/>
                  </a:schemeClr>
                </a:solidFill>
              </a:rPr>
              <a:t>foxyproxy</a:t>
            </a:r>
            <a:r>
              <a:rPr lang="en-US" b="1" dirty="0" smtClean="0">
                <a:solidFill>
                  <a:schemeClr val="accent1">
                    <a:lumMod val="50000"/>
                  </a:schemeClr>
                </a:solidFill>
              </a:rPr>
              <a:t> ——</a:t>
            </a:r>
            <a:r>
              <a:rPr lang="zh-CN" altLang="en-US" b="1" dirty="0" smtClean="0">
                <a:solidFill>
                  <a:schemeClr val="accent1">
                    <a:lumMod val="50000"/>
                  </a:schemeClr>
                </a:solidFill>
              </a:rPr>
              <a:t>翻墙必备</a:t>
            </a:r>
            <a:endParaRPr lang="zh-CN" altLang="en-US" dirty="0" smtClean="0">
              <a:solidFill>
                <a:schemeClr val="accent1">
                  <a:lumMod val="50000"/>
                </a:schemeClr>
              </a:solidFill>
            </a:endParaRPr>
          </a:p>
          <a:p>
            <a:endParaRPr lang="zh-CN" altLang="en-US" dirty="0">
              <a:solidFill>
                <a:schemeClr val="accent1">
                  <a:lumMod val="50000"/>
                </a:schemeClr>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2616200" y="2584450"/>
            <a:ext cx="3600450" cy="246221"/>
          </a:xfrm>
          <a:prstGeom prst="rect">
            <a:avLst/>
          </a:prstGeom>
        </p:spPr>
        <p:txBody>
          <a:bodyPr wrap="square" rtlCol="0" anchor="ctr">
            <a:spAutoFit/>
          </a:bodyPr>
          <a:lstStyle/>
          <a:p>
            <a:pPr algn="ctr"/>
            <a:endParaRPr lang="zh-CN" altLang="en-US" sz="1000" dirty="0" smtClean="0">
              <a:solidFill>
                <a:schemeClr val="bg1"/>
              </a:solidFill>
              <a:latin typeface="+mn-ea"/>
              <a:ea typeface="+mn-ea"/>
            </a:endParaRPr>
          </a:p>
        </p:txBody>
      </p:sp>
      <p:sp>
        <p:nvSpPr>
          <p:cNvPr id="5" name="圆角矩形 4"/>
          <p:cNvSpPr/>
          <p:nvPr/>
        </p:nvSpPr>
        <p:spPr>
          <a:xfrm>
            <a:off x="3149600" y="5118100"/>
            <a:ext cx="1778000" cy="622300"/>
          </a:xfrm>
          <a:prstGeom prst="roundRect">
            <a:avLst/>
          </a:prstGeom>
        </p:spPr>
        <p:txBody>
          <a:bodyPr wrap="none" rtlCol="0" anchor="ctr">
            <a:spAutoFit/>
          </a:bodyPr>
          <a:lstStyle/>
          <a:p>
            <a:pPr algn="ctr"/>
            <a:endParaRPr lang="zh-CN" altLang="en-US" sz="1000" dirty="0" smtClean="0">
              <a:solidFill>
                <a:schemeClr val="bg1"/>
              </a:solidFill>
              <a:latin typeface="+mn-ea"/>
              <a:ea typeface="+mn-ea"/>
            </a:endParaRPr>
          </a:p>
        </p:txBody>
      </p:sp>
      <p:sp>
        <p:nvSpPr>
          <p:cNvPr id="6" name="椭圆 5"/>
          <p:cNvSpPr/>
          <p:nvPr/>
        </p:nvSpPr>
        <p:spPr>
          <a:xfrm>
            <a:off x="3149600" y="4406900"/>
            <a:ext cx="2667000" cy="346234"/>
          </a:xfrm>
          <a:prstGeom prst="ellipse">
            <a:avLst/>
          </a:prstGeom>
        </p:spPr>
        <p:txBody>
          <a:bodyPr wrap="square" rtlCol="0" anchor="ctr">
            <a:spAutoFit/>
          </a:bodyPr>
          <a:lstStyle/>
          <a:p>
            <a:pPr algn="ctr"/>
            <a:endParaRPr lang="zh-CN" altLang="en-US" sz="1000" dirty="0" smtClean="0">
              <a:solidFill>
                <a:schemeClr val="bg1"/>
              </a:solidFill>
              <a:latin typeface="+mn-ea"/>
              <a:ea typeface="+mn-ea"/>
            </a:endParaRPr>
          </a:p>
        </p:txBody>
      </p:sp>
      <p:sp>
        <p:nvSpPr>
          <p:cNvPr id="8" name="内容占位符 2"/>
          <p:cNvSpPr>
            <a:spLocks noGrp="1"/>
          </p:cNvSpPr>
          <p:nvPr>
            <p:ph idx="1"/>
          </p:nvPr>
        </p:nvSpPr>
        <p:spPr>
          <a:xfrm>
            <a:off x="457200" y="1524000"/>
            <a:ext cx="8229600" cy="4572000"/>
          </a:xfrm>
        </p:spPr>
        <p:txBody>
          <a:bodyPr/>
          <a:lstStyle/>
          <a:p>
            <a:r>
              <a:rPr lang="zh-CN" altLang="en-US" dirty="0" smtClean="0">
                <a:solidFill>
                  <a:schemeClr val="bg2">
                    <a:lumMod val="50000"/>
                  </a:schemeClr>
                </a:solidFill>
              </a:rPr>
              <a:t>一个扩展，通常是一个</a:t>
            </a:r>
            <a:r>
              <a:rPr lang="en-US" altLang="zh-CN" dirty="0" smtClean="0">
                <a:solidFill>
                  <a:schemeClr val="bg2">
                    <a:lumMod val="50000"/>
                  </a:schemeClr>
                </a:solidFill>
              </a:rPr>
              <a:t>XPI</a:t>
            </a:r>
            <a:r>
              <a:rPr lang="zh-CN" altLang="en-US" dirty="0" smtClean="0">
                <a:solidFill>
                  <a:schemeClr val="bg2">
                    <a:lumMod val="50000"/>
                  </a:schemeClr>
                </a:solidFill>
              </a:rPr>
              <a:t>（</a:t>
            </a:r>
            <a:r>
              <a:rPr lang="en-US" altLang="zh-CN" dirty="0" smtClean="0">
                <a:solidFill>
                  <a:schemeClr val="bg2">
                    <a:lumMod val="50000"/>
                  </a:schemeClr>
                </a:solidFill>
              </a:rPr>
              <a:t>Cross-Platform Installer</a:t>
            </a:r>
            <a:r>
              <a:rPr lang="zh-CN" altLang="en-US" dirty="0" smtClean="0">
                <a:solidFill>
                  <a:schemeClr val="bg2">
                    <a:lumMod val="50000"/>
                  </a:schemeClr>
                </a:solidFill>
              </a:rPr>
              <a:t>）包，其实是一个</a:t>
            </a:r>
            <a:r>
              <a:rPr lang="en-US" altLang="zh-CN" dirty="0" smtClean="0">
                <a:solidFill>
                  <a:schemeClr val="bg2">
                    <a:lumMod val="50000"/>
                  </a:schemeClr>
                </a:solidFill>
              </a:rPr>
              <a:t>zip</a:t>
            </a:r>
            <a:r>
              <a:rPr lang="zh-CN" altLang="en-US" dirty="0" smtClean="0">
                <a:solidFill>
                  <a:schemeClr val="bg2">
                    <a:lumMod val="50000"/>
                  </a:schemeClr>
                </a:solidFill>
              </a:rPr>
              <a:t>类型的压缩包，里边包括必须的文件。</a:t>
            </a:r>
            <a:endParaRPr lang="en-US" altLang="zh-CN" dirty="0" smtClean="0">
              <a:solidFill>
                <a:schemeClr val="bg2">
                  <a:lumMod val="50000"/>
                </a:schemeClr>
              </a:solidFill>
            </a:endParaRPr>
          </a:p>
          <a:p>
            <a:r>
              <a:rPr lang="zh-CN" altLang="en-US" dirty="0" smtClean="0">
                <a:solidFill>
                  <a:schemeClr val="bg2">
                    <a:lumMod val="50000"/>
                  </a:schemeClr>
                </a:solidFill>
              </a:rPr>
              <a:t>在下图中，显示了一个标准的扩展包括的文件和文件的目录结构。</a:t>
            </a:r>
            <a:endParaRPr lang="en-US" altLang="zh-CN" dirty="0" smtClean="0">
              <a:solidFill>
                <a:schemeClr val="bg2">
                  <a:lumMod val="50000"/>
                </a:schemeClr>
              </a:solidFill>
            </a:endParaRPr>
          </a:p>
          <a:p>
            <a:endParaRPr lang="zh-CN" altLang="en-US" dirty="0">
              <a:solidFill>
                <a:schemeClr val="bg2">
                  <a:lumMod val="50000"/>
                </a:schemeClr>
              </a:solidFill>
            </a:endParaRPr>
          </a:p>
        </p:txBody>
      </p:sp>
      <p:pic>
        <p:nvPicPr>
          <p:cNvPr id="9" name="图片 8" descr="2009121717215015.jpg"/>
          <p:cNvPicPr>
            <a:picLocks noChangeAspect="1"/>
          </p:cNvPicPr>
          <p:nvPr/>
        </p:nvPicPr>
        <p:blipFill>
          <a:blip r:embed="rId2"/>
          <a:stretch>
            <a:fillRect/>
          </a:stretch>
        </p:blipFill>
        <p:spPr>
          <a:xfrm>
            <a:off x="1016000" y="2895600"/>
            <a:ext cx="7285355" cy="2933700"/>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扩展安装和运行的简单图示</a:t>
            </a:r>
            <a:endParaRPr lang="zh-CN" altLang="en-US" dirty="0"/>
          </a:p>
        </p:txBody>
      </p:sp>
      <p:sp>
        <p:nvSpPr>
          <p:cNvPr id="3" name="内容占位符 2"/>
          <p:cNvSpPr>
            <a:spLocks noGrp="1"/>
          </p:cNvSpPr>
          <p:nvPr>
            <p:ph idx="1"/>
          </p:nvPr>
        </p:nvSpPr>
        <p:spPr/>
        <p:txBody>
          <a:bodyPr/>
          <a:lstStyle/>
          <a:p>
            <a:r>
              <a:rPr lang="zh-CN" altLang="en-US" dirty="0" smtClean="0">
                <a:solidFill>
                  <a:schemeClr val="bg2">
                    <a:lumMod val="50000"/>
                  </a:schemeClr>
                </a:solidFill>
              </a:rPr>
              <a:t>扩展的安装由</a:t>
            </a:r>
            <a:r>
              <a:rPr lang="en-US" altLang="zh-CN" dirty="0" smtClean="0">
                <a:solidFill>
                  <a:schemeClr val="bg2">
                    <a:lumMod val="50000"/>
                  </a:schemeClr>
                </a:solidFill>
              </a:rPr>
              <a:t>install.rdf</a:t>
            </a:r>
            <a:r>
              <a:rPr lang="zh-CN" altLang="en-US" dirty="0" smtClean="0">
                <a:solidFill>
                  <a:schemeClr val="bg2">
                    <a:lumMod val="50000"/>
                  </a:schemeClr>
                </a:solidFill>
              </a:rPr>
              <a:t>负责，里面会描述此扩展的</a:t>
            </a:r>
            <a:r>
              <a:rPr lang="en-US" altLang="zh-CN" dirty="0" smtClean="0">
                <a:solidFill>
                  <a:schemeClr val="bg2">
                    <a:lumMod val="50000"/>
                  </a:schemeClr>
                </a:solidFill>
              </a:rPr>
              <a:t>id,</a:t>
            </a:r>
            <a:r>
              <a:rPr lang="zh-CN" altLang="en-US" dirty="0" smtClean="0">
                <a:solidFill>
                  <a:schemeClr val="bg2">
                    <a:lumMod val="50000"/>
                  </a:schemeClr>
                </a:solidFill>
              </a:rPr>
              <a:t>名称，目标载体（</a:t>
            </a:r>
            <a:r>
              <a:rPr lang="en-US" altLang="zh-CN" dirty="0" err="1" smtClean="0">
                <a:solidFill>
                  <a:schemeClr val="bg2">
                    <a:lumMod val="50000"/>
                  </a:schemeClr>
                </a:solidFill>
              </a:rPr>
              <a:t>firefox</a:t>
            </a:r>
            <a:r>
              <a:rPr lang="zh-CN" altLang="en-US" dirty="0" smtClean="0">
                <a:solidFill>
                  <a:schemeClr val="bg2">
                    <a:lumMod val="50000"/>
                  </a:schemeClr>
                </a:solidFill>
              </a:rPr>
              <a:t>或其他</a:t>
            </a:r>
            <a:r>
              <a:rPr lang="en-US" altLang="zh-CN" dirty="0" smtClean="0">
                <a:solidFill>
                  <a:schemeClr val="bg2">
                    <a:lumMod val="50000"/>
                  </a:schemeClr>
                </a:solidFill>
              </a:rPr>
              <a:t>Mozilla</a:t>
            </a:r>
            <a:r>
              <a:rPr lang="zh-CN" altLang="en-US" dirty="0" smtClean="0">
                <a:solidFill>
                  <a:schemeClr val="bg2">
                    <a:lumMod val="50000"/>
                  </a:schemeClr>
                </a:solidFill>
              </a:rPr>
              <a:t>程序）名称和版本号等信息。</a:t>
            </a:r>
            <a:r>
              <a:rPr lang="en-US" altLang="zh-CN" dirty="0" smtClean="0">
                <a:solidFill>
                  <a:schemeClr val="bg2">
                    <a:lumMod val="50000"/>
                  </a:schemeClr>
                </a:solidFill>
              </a:rPr>
              <a:t>Firefox</a:t>
            </a:r>
            <a:r>
              <a:rPr lang="zh-CN" altLang="en-US" dirty="0" smtClean="0">
                <a:solidFill>
                  <a:schemeClr val="bg2">
                    <a:lumMod val="50000"/>
                  </a:schemeClr>
                </a:solidFill>
              </a:rPr>
              <a:t>根据这些描述信息将扩展注册到其扩展管理器中</a:t>
            </a:r>
            <a:endParaRPr lang="en-US" altLang="zh-CN" dirty="0" smtClean="0">
              <a:solidFill>
                <a:schemeClr val="bg2">
                  <a:lumMod val="50000"/>
                </a:schemeClr>
              </a:solidFill>
            </a:endParaRPr>
          </a:p>
          <a:p>
            <a:endParaRPr lang="en-US" altLang="zh-CN" dirty="0" smtClean="0">
              <a:solidFill>
                <a:schemeClr val="bg2">
                  <a:lumMod val="50000"/>
                </a:schemeClr>
              </a:solidFill>
            </a:endParaRPr>
          </a:p>
          <a:p>
            <a:r>
              <a:rPr lang="zh-CN" altLang="en-US" dirty="0" smtClean="0">
                <a:solidFill>
                  <a:schemeClr val="bg2">
                    <a:lumMod val="50000"/>
                  </a:schemeClr>
                </a:solidFill>
              </a:rPr>
              <a:t>扩展的运行主要由</a:t>
            </a:r>
            <a:r>
              <a:rPr lang="en-US" altLang="zh-CN" dirty="0" err="1" smtClean="0">
                <a:solidFill>
                  <a:schemeClr val="bg2">
                    <a:lumMod val="50000"/>
                  </a:schemeClr>
                </a:solidFill>
              </a:rPr>
              <a:t>chrome.manifest</a:t>
            </a:r>
            <a:r>
              <a:rPr lang="zh-CN" altLang="en-US" dirty="0" smtClean="0">
                <a:solidFill>
                  <a:schemeClr val="bg2">
                    <a:lumMod val="50000"/>
                  </a:schemeClr>
                </a:solidFill>
              </a:rPr>
              <a:t>文件来负责，由于</a:t>
            </a:r>
            <a:r>
              <a:rPr lang="en-US" altLang="zh-CN" dirty="0" smtClean="0">
                <a:solidFill>
                  <a:schemeClr val="bg2">
                    <a:lumMod val="50000"/>
                  </a:schemeClr>
                </a:solidFill>
              </a:rPr>
              <a:t>Firefox</a:t>
            </a:r>
            <a:r>
              <a:rPr lang="zh-CN" altLang="en-US" dirty="0" smtClean="0">
                <a:solidFill>
                  <a:schemeClr val="bg2">
                    <a:lumMod val="50000"/>
                  </a:schemeClr>
                </a:solidFill>
              </a:rPr>
              <a:t>的用户界面是</a:t>
            </a:r>
            <a:endParaRPr lang="zh-CN" altLang="en-US" dirty="0">
              <a:solidFill>
                <a:schemeClr val="bg2">
                  <a:lumMod val="50000"/>
                </a:schemeClr>
              </a:solidFill>
            </a:endParaRPr>
          </a:p>
        </p:txBody>
      </p:sp>
      <p:sp>
        <p:nvSpPr>
          <p:cNvPr id="4" name="矩形 3"/>
          <p:cNvSpPr/>
          <p:nvPr/>
        </p:nvSpPr>
        <p:spPr>
          <a:xfrm>
            <a:off x="1816100" y="3962400"/>
            <a:ext cx="2667000" cy="2000250"/>
          </a:xfrm>
          <a:prstGeom prst="rect">
            <a:avLst/>
          </a:prstGeom>
        </p:spPr>
        <p:txBody>
          <a:bodyPr wrap="none" rtlCol="0" anchor="ctr">
            <a:spAutoFit/>
          </a:bodyPr>
          <a:lstStyle/>
          <a:p>
            <a:pPr algn="ctr"/>
            <a:endParaRPr lang="zh-CN" altLang="en-US" sz="1000" dirty="0" smtClean="0">
              <a:solidFill>
                <a:schemeClr val="bg1"/>
              </a:solidFill>
              <a:latin typeface="+mn-ea"/>
              <a:ea typeface="+mn-ea"/>
            </a:endParaRPr>
          </a:p>
        </p:txBody>
      </p:sp>
      <p:sp>
        <p:nvSpPr>
          <p:cNvPr id="6" name="椭圆 5"/>
          <p:cNvSpPr/>
          <p:nvPr/>
        </p:nvSpPr>
        <p:spPr>
          <a:xfrm>
            <a:off x="1917692" y="5384800"/>
            <a:ext cx="2428892" cy="8445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内核</a:t>
            </a:r>
            <a:endParaRPr lang="zh-CN" altLang="en-US" dirty="0"/>
          </a:p>
        </p:txBody>
      </p:sp>
      <p:sp>
        <p:nvSpPr>
          <p:cNvPr id="7" name="圆角矩形 6"/>
          <p:cNvSpPr/>
          <p:nvPr/>
        </p:nvSpPr>
        <p:spPr>
          <a:xfrm>
            <a:off x="1905000" y="3873500"/>
            <a:ext cx="2214578" cy="656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Firefox</a:t>
            </a:r>
            <a:r>
              <a:rPr lang="zh-CN" altLang="en-US" dirty="0" smtClean="0"/>
              <a:t>主界面容器</a:t>
            </a:r>
            <a:endParaRPr lang="zh-CN" altLang="en-US" dirty="0"/>
          </a:p>
        </p:txBody>
      </p:sp>
      <p:sp>
        <p:nvSpPr>
          <p:cNvPr id="8" name="内容占位符 6"/>
          <p:cNvSpPr txBox="1">
            <a:spLocks/>
          </p:cNvSpPr>
          <p:nvPr/>
        </p:nvSpPr>
        <p:spPr bwMode="auto">
          <a:xfrm>
            <a:off x="5549900" y="4006850"/>
            <a:ext cx="1571636" cy="375349"/>
          </a:xfrm>
          <a:prstGeom prst="roundRect">
            <a:avLst/>
          </a:prstGeom>
          <a:ln w="42500" cap="flat" cmpd="sng" algn="ctr">
            <a:solidFill>
              <a:schemeClr val="accent1">
                <a:shade val="50000"/>
              </a:schemeClr>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normAutofit fontScale="85000" lnSpcReduction="10000"/>
          </a:bodyPr>
          <a:lstStyle/>
          <a:p>
            <a:pPr marL="419100" marR="0" lvl="0" indent="-382588"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defRPr/>
            </a:pPr>
            <a:r>
              <a:rPr kumimoji="0" lang="zh-CN" altLang="en-US" sz="2000" b="0" i="0" u="none" strike="noStrike" kern="1200" cap="none" spc="0" normalizeH="0" baseline="0" noProof="0" smtClean="0">
                <a:ln>
                  <a:noFill/>
                </a:ln>
                <a:solidFill>
                  <a:schemeClr val="lt1"/>
                </a:solidFill>
                <a:effectLst/>
                <a:uLnTx/>
                <a:uFillTx/>
                <a:latin typeface="+mn-lt"/>
                <a:ea typeface="+mn-ea"/>
                <a:cs typeface="+mn-cs"/>
              </a:rPr>
              <a:t>扩展</a:t>
            </a:r>
            <a:r>
              <a:rPr kumimoji="0" lang="en-US" altLang="zh-CN" sz="2000" b="0" i="0" u="none" strike="noStrike" kern="1200" cap="none" spc="0" normalizeH="0" baseline="0" noProof="0" smtClean="0">
                <a:ln>
                  <a:noFill/>
                </a:ln>
                <a:solidFill>
                  <a:schemeClr val="lt1"/>
                </a:solidFill>
                <a:effectLst/>
                <a:uLnTx/>
                <a:uFillTx/>
                <a:latin typeface="+mn-lt"/>
                <a:ea typeface="+mn-ea"/>
                <a:cs typeface="+mn-cs"/>
              </a:rPr>
              <a:t>XUL</a:t>
            </a:r>
            <a:r>
              <a:rPr kumimoji="0" lang="zh-CN" altLang="en-US" sz="2000" b="0" i="0" u="none" strike="noStrike" kern="1200" cap="none" spc="0" normalizeH="0" baseline="0" noProof="0" smtClean="0">
                <a:ln>
                  <a:noFill/>
                </a:ln>
                <a:solidFill>
                  <a:schemeClr val="lt1"/>
                </a:solidFill>
                <a:effectLst/>
                <a:uLnTx/>
                <a:uFillTx/>
                <a:latin typeface="+mn-lt"/>
                <a:ea typeface="+mn-ea"/>
                <a:cs typeface="+mn-cs"/>
              </a:rPr>
              <a:t>界面</a:t>
            </a:r>
            <a:endParaRPr kumimoji="0" lang="zh-CN" altLang="en-US" sz="20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流程图: 文档 8"/>
          <p:cNvSpPr/>
          <p:nvPr/>
        </p:nvSpPr>
        <p:spPr>
          <a:xfrm>
            <a:off x="5561030" y="5487996"/>
            <a:ext cx="1928826" cy="42226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Chrome.manifest</a:t>
            </a:r>
            <a:endParaRPr lang="zh-CN" altLang="en-US" dirty="0"/>
          </a:p>
        </p:txBody>
      </p:sp>
      <p:sp>
        <p:nvSpPr>
          <p:cNvPr id="10" name="左箭头 9"/>
          <p:cNvSpPr/>
          <p:nvPr/>
        </p:nvSpPr>
        <p:spPr>
          <a:xfrm>
            <a:off x="4127500" y="4140200"/>
            <a:ext cx="1357322" cy="1407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438650" y="5607050"/>
            <a:ext cx="1071570" cy="140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a:off x="2971800" y="4495800"/>
            <a:ext cx="266700" cy="844550"/>
          </a:xfrm>
          <a:prstGeom prst="upArrow">
            <a:avLst/>
          </a:prstGeom>
          <a:solidFill>
            <a:schemeClr val="accent2">
              <a:lumMod val="40000"/>
              <a:lumOff val="6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394200" y="3562350"/>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融合</a:t>
            </a:r>
            <a:endParaRPr lang="zh-CN" altLang="en-US" dirty="0"/>
          </a:p>
        </p:txBody>
      </p:sp>
      <p:sp>
        <p:nvSpPr>
          <p:cNvPr id="20" name="椭圆 19"/>
          <p:cNvSpPr/>
          <p:nvPr/>
        </p:nvSpPr>
        <p:spPr>
          <a:xfrm>
            <a:off x="704850" y="4762500"/>
            <a:ext cx="228918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XULRunnder</a:t>
            </a:r>
            <a:endParaRPr lang="zh-CN" altLang="en-US" dirty="0"/>
          </a:p>
        </p:txBody>
      </p:sp>
      <p:sp>
        <p:nvSpPr>
          <p:cNvPr id="21" name="爆炸形 1 20"/>
          <p:cNvSpPr/>
          <p:nvPr/>
        </p:nvSpPr>
        <p:spPr>
          <a:xfrm>
            <a:off x="438150" y="3562350"/>
            <a:ext cx="1422400" cy="102235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XUL</a:t>
            </a:r>
            <a:endParaRPr lang="zh-CN" alt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最简单的</a:t>
            </a:r>
            <a:r>
              <a:rPr lang="en-US" altLang="zh-CN" dirty="0" err="1" smtClean="0"/>
              <a:t>HelloWorld</a:t>
            </a:r>
            <a:endParaRPr lang="zh-CN" altLang="en-US" dirty="0"/>
          </a:p>
        </p:txBody>
      </p:sp>
      <p:pic>
        <p:nvPicPr>
          <p:cNvPr id="4" name="内容占位符 3" descr="未命名.jpg"/>
          <p:cNvPicPr>
            <a:picLocks noGrp="1" noChangeAspect="1"/>
          </p:cNvPicPr>
          <p:nvPr>
            <p:ph idx="1"/>
          </p:nvPr>
        </p:nvPicPr>
        <p:blipFill>
          <a:blip r:embed="rId2"/>
          <a:stretch>
            <a:fillRect/>
          </a:stretch>
        </p:blipFill>
        <p:spPr>
          <a:xfrm>
            <a:off x="3371850" y="2940050"/>
            <a:ext cx="5022850" cy="2889250"/>
          </a:xfrm>
        </p:spPr>
      </p:pic>
      <p:sp>
        <p:nvSpPr>
          <p:cNvPr id="5" name="内容占位符 2"/>
          <p:cNvSpPr txBox="1">
            <a:spLocks/>
          </p:cNvSpPr>
          <p:nvPr/>
        </p:nvSpPr>
        <p:spPr bwMode="auto">
          <a:xfrm>
            <a:off x="457200" y="1524000"/>
            <a:ext cx="8229600" cy="704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419100" marR="0" lvl="0" indent="-382588" algn="l" defTabSz="914400" rtl="0" eaLnBrk="0" fontAlgn="base" latinLnBrk="0" hangingPunct="0">
              <a:lnSpc>
                <a:spcPct val="100000"/>
              </a:lnSpc>
              <a:spcBef>
                <a:spcPct val="20000"/>
              </a:spcBef>
              <a:spcAft>
                <a:spcPct val="0"/>
              </a:spcAft>
              <a:buClr>
                <a:schemeClr val="accent1"/>
              </a:buClr>
              <a:buSzPct val="80000"/>
              <a:buFont typeface="Wingdings 2" pitchFamily="18" charset="2"/>
              <a:buChar char=""/>
              <a:tabLst/>
              <a:defRPr/>
            </a:pPr>
            <a:r>
              <a:rPr kumimoji="0" lang="zh-CN" alt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扩展的功能就是在</a:t>
            </a:r>
            <a:r>
              <a:rPr kumimoji="0" lang="en-US" altLang="zh-CN" sz="2000" b="0" i="0" u="none" strike="noStrike" kern="1200" cap="none" spc="0" normalizeH="0" baseline="0" noProof="0" dirty="0" smtClean="0">
                <a:ln>
                  <a:noFill/>
                </a:ln>
                <a:solidFill>
                  <a:schemeClr val="bg2">
                    <a:lumMod val="50000"/>
                  </a:schemeClr>
                </a:solidFill>
                <a:effectLst/>
                <a:uLnTx/>
                <a:uFillTx/>
                <a:latin typeface="+mn-lt"/>
                <a:ea typeface="+mn-ea"/>
                <a:cs typeface="+mn-cs"/>
              </a:rPr>
              <a:t>Firefox</a:t>
            </a:r>
            <a:r>
              <a:rPr kumimoji="0" lang="zh-CN" alt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的</a:t>
            </a:r>
            <a:r>
              <a:rPr kumimoji="0" lang="en-US" altLang="zh-CN" sz="2000" b="0" i="0" u="none" strike="noStrike" kern="1200" cap="none" spc="0" normalizeH="0" baseline="0" noProof="0" dirty="0" smtClean="0">
                <a:ln>
                  <a:noFill/>
                </a:ln>
                <a:solidFill>
                  <a:schemeClr val="bg2">
                    <a:lumMod val="50000"/>
                  </a:schemeClr>
                </a:solidFill>
                <a:effectLst/>
                <a:uLnTx/>
                <a:uFillTx/>
                <a:latin typeface="+mn-lt"/>
                <a:ea typeface="+mn-ea"/>
                <a:cs typeface="+mn-cs"/>
              </a:rPr>
              <a:t>”</a:t>
            </a:r>
            <a:r>
              <a:rPr kumimoji="0" lang="zh-CN" alt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工具“菜单项中加入一个</a:t>
            </a:r>
            <a:r>
              <a:rPr kumimoji="0" lang="en-US" altLang="zh-CN" sz="2000" b="0" i="0" u="none" strike="noStrike" kern="1200" cap="none" spc="0" normalizeH="0" baseline="0" noProof="0" dirty="0" smtClean="0">
                <a:ln>
                  <a:noFill/>
                </a:ln>
                <a:solidFill>
                  <a:schemeClr val="bg2">
                    <a:lumMod val="50000"/>
                  </a:schemeClr>
                </a:solidFill>
                <a:effectLst/>
                <a:uLnTx/>
                <a:uFillTx/>
                <a:latin typeface="+mn-lt"/>
                <a:ea typeface="+mn-ea"/>
                <a:cs typeface="+mn-cs"/>
              </a:rPr>
              <a:t>”hello</a:t>
            </a:r>
            <a:r>
              <a:rPr kumimoji="0" lang="en-US" altLang="zh-CN" sz="2000" b="0" i="0" u="none" strike="noStrike" kern="1200" cap="none" spc="0" normalizeH="0" noProof="0" dirty="0" smtClean="0">
                <a:ln>
                  <a:noFill/>
                </a:ln>
                <a:solidFill>
                  <a:schemeClr val="bg2">
                    <a:lumMod val="50000"/>
                  </a:schemeClr>
                </a:solidFill>
                <a:effectLst/>
                <a:uLnTx/>
                <a:uFillTx/>
                <a:latin typeface="+mn-lt"/>
                <a:ea typeface="+mn-ea"/>
                <a:cs typeface="+mn-cs"/>
              </a:rPr>
              <a:t> world”</a:t>
            </a:r>
            <a:r>
              <a:rPr kumimoji="0" lang="zh-CN" altLang="en-US" sz="2000" b="0" i="0" u="none" strike="noStrike" kern="1200" cap="none" spc="0" normalizeH="0" noProof="0" dirty="0" smtClean="0">
                <a:ln>
                  <a:noFill/>
                </a:ln>
                <a:solidFill>
                  <a:schemeClr val="bg2">
                    <a:lumMod val="50000"/>
                  </a:schemeClr>
                </a:solidFill>
                <a:effectLst/>
                <a:uLnTx/>
                <a:uFillTx/>
                <a:latin typeface="+mn-lt"/>
                <a:ea typeface="+mn-ea"/>
                <a:cs typeface="+mn-cs"/>
              </a:rPr>
              <a:t>菜单，点击后弹出一个新的窗口</a:t>
            </a:r>
            <a:endParaRPr kumimoji="0" lang="zh-CN" altLang="en-US" sz="20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pic>
        <p:nvPicPr>
          <p:cNvPr id="6" name="图片 5" descr="未命名.jpg"/>
          <p:cNvPicPr>
            <a:picLocks noChangeAspect="1"/>
          </p:cNvPicPr>
          <p:nvPr/>
        </p:nvPicPr>
        <p:blipFill>
          <a:blip r:embed="rId3"/>
          <a:stretch>
            <a:fillRect/>
          </a:stretch>
        </p:blipFill>
        <p:spPr>
          <a:xfrm>
            <a:off x="660400" y="2362200"/>
            <a:ext cx="2486025" cy="847725"/>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项目目录结构</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solidFill>
                  <a:schemeClr val="bg2">
                    <a:lumMod val="50000"/>
                  </a:schemeClr>
                </a:solidFill>
              </a:rPr>
              <a:t>项目的结构如下：</a:t>
            </a:r>
          </a:p>
          <a:p>
            <a:r>
              <a:rPr lang="en-US" dirty="0" err="1" smtClean="0">
                <a:solidFill>
                  <a:schemeClr val="bg2">
                    <a:lumMod val="50000"/>
                  </a:schemeClr>
                </a:solidFill>
              </a:rPr>
              <a:t>helloworld</a:t>
            </a:r>
            <a:r>
              <a:rPr lang="en-US" dirty="0" smtClean="0">
                <a:solidFill>
                  <a:schemeClr val="bg2">
                    <a:lumMod val="50000"/>
                  </a:schemeClr>
                </a:solidFill>
              </a:rPr>
              <a:t>/</a:t>
            </a:r>
            <a:br>
              <a:rPr lang="en-US" dirty="0" smtClean="0">
                <a:solidFill>
                  <a:schemeClr val="bg2">
                    <a:lumMod val="50000"/>
                  </a:schemeClr>
                </a:solidFill>
              </a:rPr>
            </a:br>
            <a:r>
              <a:rPr lang="en-US" dirty="0" smtClean="0">
                <a:solidFill>
                  <a:schemeClr val="bg2">
                    <a:lumMod val="50000"/>
                  </a:schemeClr>
                </a:solidFill>
              </a:rPr>
              <a:t>  </a:t>
            </a:r>
            <a:r>
              <a:rPr lang="en-US" dirty="0" err="1" smtClean="0">
                <a:solidFill>
                  <a:schemeClr val="bg2">
                    <a:lumMod val="50000"/>
                  </a:schemeClr>
                </a:solidFill>
              </a:rPr>
              <a:t>chrome.manifest</a:t>
            </a:r>
            <a:r>
              <a:rPr lang="en-US" dirty="0" smtClean="0">
                <a:solidFill>
                  <a:schemeClr val="bg2">
                    <a:lumMod val="50000"/>
                  </a:schemeClr>
                </a:solidFill>
              </a:rPr>
              <a:t/>
            </a:r>
            <a:br>
              <a:rPr lang="en-US" dirty="0" smtClean="0">
                <a:solidFill>
                  <a:schemeClr val="bg2">
                    <a:lumMod val="50000"/>
                  </a:schemeClr>
                </a:solidFill>
              </a:rPr>
            </a:br>
            <a:r>
              <a:rPr lang="en-US" dirty="0" smtClean="0">
                <a:solidFill>
                  <a:schemeClr val="bg2">
                    <a:lumMod val="50000"/>
                  </a:schemeClr>
                </a:solidFill>
              </a:rPr>
              <a:t>  install.rdf</a:t>
            </a:r>
            <a:br>
              <a:rPr lang="en-US" dirty="0" smtClean="0">
                <a:solidFill>
                  <a:schemeClr val="bg2">
                    <a:lumMod val="50000"/>
                  </a:schemeClr>
                </a:solidFill>
              </a:rPr>
            </a:br>
            <a:r>
              <a:rPr lang="en-US" dirty="0" smtClean="0">
                <a:solidFill>
                  <a:schemeClr val="bg2">
                    <a:lumMod val="50000"/>
                  </a:schemeClr>
                </a:solidFill>
              </a:rPr>
              <a:t>  chrome/</a:t>
            </a:r>
            <a:br>
              <a:rPr lang="en-US" dirty="0" smtClean="0">
                <a:solidFill>
                  <a:schemeClr val="bg2">
                    <a:lumMod val="50000"/>
                  </a:schemeClr>
                </a:solidFill>
              </a:rPr>
            </a:br>
            <a:r>
              <a:rPr lang="en-US" dirty="0" smtClean="0">
                <a:solidFill>
                  <a:schemeClr val="bg2">
                    <a:lumMod val="50000"/>
                  </a:schemeClr>
                </a:solidFill>
              </a:rPr>
              <a:t>    </a:t>
            </a:r>
            <a:r>
              <a:rPr lang="en-US" dirty="0" err="1" smtClean="0">
                <a:solidFill>
                  <a:schemeClr val="bg2">
                    <a:lumMod val="50000"/>
                  </a:schemeClr>
                </a:solidFill>
              </a:rPr>
              <a:t>helloworld</a:t>
            </a:r>
            <a:r>
              <a:rPr lang="en-US" dirty="0" smtClean="0">
                <a:solidFill>
                  <a:schemeClr val="bg2">
                    <a:lumMod val="50000"/>
                  </a:schemeClr>
                </a:solidFill>
              </a:rPr>
              <a:t>/</a:t>
            </a:r>
            <a:br>
              <a:rPr lang="en-US" dirty="0" smtClean="0">
                <a:solidFill>
                  <a:schemeClr val="bg2">
                    <a:lumMod val="50000"/>
                  </a:schemeClr>
                </a:solidFill>
              </a:rPr>
            </a:br>
            <a:r>
              <a:rPr lang="en-US" dirty="0" smtClean="0">
                <a:solidFill>
                  <a:schemeClr val="bg2">
                    <a:lumMod val="50000"/>
                  </a:schemeClr>
                </a:solidFill>
              </a:rPr>
              <a:t>      content/</a:t>
            </a:r>
            <a:br>
              <a:rPr lang="en-US" dirty="0" smtClean="0">
                <a:solidFill>
                  <a:schemeClr val="bg2">
                    <a:lumMod val="50000"/>
                  </a:schemeClr>
                </a:solidFill>
              </a:rPr>
            </a:br>
            <a:r>
              <a:rPr lang="en-US" dirty="0" smtClean="0">
                <a:solidFill>
                  <a:schemeClr val="bg2">
                    <a:lumMod val="50000"/>
                  </a:schemeClr>
                </a:solidFill>
              </a:rPr>
              <a:t>        contents.rdf</a:t>
            </a:r>
            <a:br>
              <a:rPr lang="en-US" dirty="0" smtClean="0">
                <a:solidFill>
                  <a:schemeClr val="bg2">
                    <a:lumMod val="50000"/>
                  </a:schemeClr>
                </a:solidFill>
              </a:rPr>
            </a:br>
            <a:r>
              <a:rPr lang="en-US" dirty="0" smtClean="0">
                <a:solidFill>
                  <a:schemeClr val="bg2">
                    <a:lumMod val="50000"/>
                  </a:schemeClr>
                </a:solidFill>
              </a:rPr>
              <a:t>        overlay.js</a:t>
            </a:r>
            <a:br>
              <a:rPr lang="en-US" dirty="0" smtClean="0">
                <a:solidFill>
                  <a:schemeClr val="bg2">
                    <a:lumMod val="50000"/>
                  </a:schemeClr>
                </a:solidFill>
              </a:rPr>
            </a:br>
            <a:r>
              <a:rPr lang="en-US" dirty="0" smtClean="0">
                <a:solidFill>
                  <a:schemeClr val="bg2">
                    <a:lumMod val="50000"/>
                  </a:schemeClr>
                </a:solidFill>
              </a:rPr>
              <a:t>        overlay.xul</a:t>
            </a:r>
          </a:p>
          <a:p>
            <a:pPr lvl="2">
              <a:buNone/>
            </a:pPr>
            <a:r>
              <a:rPr lang="en-US" dirty="0" smtClean="0">
                <a:solidFill>
                  <a:schemeClr val="bg2">
                    <a:lumMod val="50000"/>
                  </a:schemeClr>
                </a:solidFill>
              </a:rPr>
              <a:t>	</a:t>
            </a:r>
            <a:r>
              <a:rPr lang="en-US" sz="2000" dirty="0" smtClean="0">
                <a:solidFill>
                  <a:schemeClr val="bg2">
                    <a:lumMod val="50000"/>
                  </a:schemeClr>
                </a:solidFill>
              </a:rPr>
              <a:t>hello.xul</a:t>
            </a:r>
          </a:p>
          <a:p>
            <a:pPr lvl="2">
              <a:buNone/>
            </a:pPr>
            <a:r>
              <a:rPr lang="en-US" sz="2000" dirty="0" smtClean="0">
                <a:solidFill>
                  <a:schemeClr val="bg2">
                    <a:lumMod val="50000"/>
                  </a:schemeClr>
                </a:solidFill>
              </a:rPr>
              <a:t>  locale/</a:t>
            </a:r>
          </a:p>
          <a:p>
            <a:pPr lvl="2">
              <a:buNone/>
            </a:pPr>
            <a:r>
              <a:rPr lang="en-US" sz="2000" dirty="0" smtClean="0">
                <a:solidFill>
                  <a:schemeClr val="bg2">
                    <a:lumMod val="50000"/>
                  </a:schemeClr>
                </a:solidFill>
              </a:rPr>
              <a:t>	</a:t>
            </a:r>
            <a:r>
              <a:rPr lang="en-US" dirty="0" smtClean="0">
                <a:solidFill>
                  <a:schemeClr val="bg2">
                    <a:lumMod val="50000"/>
                  </a:schemeClr>
                </a:solidFill>
              </a:rPr>
              <a:t>en-US</a:t>
            </a:r>
          </a:p>
          <a:p>
            <a:pPr lvl="2">
              <a:buNone/>
            </a:pPr>
            <a:r>
              <a:rPr lang="en-US" sz="2000" dirty="0" smtClean="0">
                <a:solidFill>
                  <a:schemeClr val="bg2">
                    <a:lumMod val="50000"/>
                  </a:schemeClr>
                </a:solidFill>
              </a:rPr>
              <a:t>  skin/</a:t>
            </a:r>
          </a:p>
          <a:p>
            <a:pPr lvl="2">
              <a:buNone/>
            </a:pPr>
            <a:r>
              <a:rPr lang="en-US" sz="2000" dirty="0" smtClean="0">
                <a:solidFill>
                  <a:schemeClr val="bg2">
                    <a:lumMod val="50000"/>
                  </a:schemeClr>
                </a:solidFill>
              </a:rPr>
              <a:t>	</a:t>
            </a:r>
            <a:r>
              <a:rPr lang="en-US" dirty="0" smtClean="0">
                <a:solidFill>
                  <a:schemeClr val="bg2">
                    <a:lumMod val="50000"/>
                  </a:schemeClr>
                </a:solidFill>
              </a:rPr>
              <a:t>overlay.css</a:t>
            </a:r>
          </a:p>
          <a:p>
            <a:pPr lvl="2"/>
            <a:endParaRPr lang="en-US" dirty="0" smtClean="0">
              <a:solidFill>
                <a:schemeClr val="bg2">
                  <a:lumMod val="50000"/>
                </a:schemeClr>
              </a:solidFill>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615950"/>
          </a:xfrm>
        </p:spPr>
        <p:txBody>
          <a:bodyPr/>
          <a:lstStyle/>
          <a:p>
            <a:r>
              <a:rPr lang="zh-CN" altLang="en-US" dirty="0" smtClean="0"/>
              <a:t>扩展安装描述信息</a:t>
            </a:r>
            <a:r>
              <a:rPr lang="en-US" altLang="zh-CN" dirty="0" smtClean="0"/>
              <a:t>---</a:t>
            </a:r>
            <a:r>
              <a:rPr lang="en-US" altLang="zh-CN" dirty="0" err="1" smtClean="0"/>
              <a:t>install.rdf</a:t>
            </a:r>
            <a:endParaRPr lang="zh-CN" altLang="en-US" dirty="0"/>
          </a:p>
        </p:txBody>
      </p:sp>
      <p:sp>
        <p:nvSpPr>
          <p:cNvPr id="3" name="内容占位符 2"/>
          <p:cNvSpPr>
            <a:spLocks noGrp="1"/>
          </p:cNvSpPr>
          <p:nvPr>
            <p:ph idx="1"/>
          </p:nvPr>
        </p:nvSpPr>
        <p:spPr>
          <a:xfrm>
            <a:off x="457200" y="1162050"/>
            <a:ext cx="8229600" cy="4933950"/>
          </a:xfrm>
        </p:spPr>
        <p:txBody>
          <a:bodyPr>
            <a:normAutofit fontScale="92500" lnSpcReduction="10000"/>
          </a:bodyPr>
          <a:lstStyle/>
          <a:p>
            <a:r>
              <a:rPr lang="en-US" altLang="zh-CN" dirty="0" smtClean="0">
                <a:solidFill>
                  <a:schemeClr val="bg2">
                    <a:lumMod val="50000"/>
                  </a:schemeClr>
                </a:solidFill>
              </a:rPr>
              <a:t> &lt;Description about="</a:t>
            </a:r>
            <a:r>
              <a:rPr lang="en-US" altLang="zh-CN" dirty="0" err="1" smtClean="0">
                <a:solidFill>
                  <a:schemeClr val="bg2">
                    <a:lumMod val="50000"/>
                  </a:schemeClr>
                </a:solidFill>
              </a:rPr>
              <a:t>urn:mozilla:install</a:t>
            </a:r>
            <a:r>
              <a:rPr lang="en-US" altLang="zh-CN" dirty="0" smtClean="0">
                <a:solidFill>
                  <a:schemeClr val="bg2">
                    <a:lumMod val="50000"/>
                  </a:schemeClr>
                </a:solidFill>
              </a:rPr>
              <a:t>-manifest"&gt;</a:t>
            </a:r>
          </a:p>
          <a:p>
            <a:r>
              <a:rPr lang="en-US" altLang="zh-CN" dirty="0" smtClean="0">
                <a:solidFill>
                  <a:schemeClr val="bg2">
                    <a:lumMod val="50000"/>
                  </a:schemeClr>
                </a:solidFill>
              </a:rPr>
              <a:t>    &lt;</a:t>
            </a:r>
            <a:r>
              <a:rPr lang="en-US" altLang="zh-CN" dirty="0" err="1" smtClean="0">
                <a:solidFill>
                  <a:schemeClr val="bg2">
                    <a:lumMod val="50000"/>
                  </a:schemeClr>
                </a:solidFill>
              </a:rPr>
              <a:t>em:id</a:t>
            </a:r>
            <a:r>
              <a:rPr lang="en-US" altLang="zh-CN" dirty="0" smtClean="0">
                <a:solidFill>
                  <a:schemeClr val="bg2">
                    <a:lumMod val="50000"/>
                  </a:schemeClr>
                </a:solidFill>
              </a:rPr>
              <a:t>&gt;</a:t>
            </a:r>
            <a:r>
              <a:rPr lang="en-US" altLang="zh-CN" dirty="0" smtClean="0">
                <a:solidFill>
                  <a:srgbClr val="FF0000"/>
                </a:solidFill>
              </a:rPr>
              <a:t>dengyike@joyport.com</a:t>
            </a:r>
            <a:r>
              <a:rPr lang="en-US" altLang="zh-CN" dirty="0" smtClean="0">
                <a:solidFill>
                  <a:schemeClr val="bg2">
                    <a:lumMod val="50000"/>
                  </a:schemeClr>
                </a:solidFill>
              </a:rPr>
              <a:t>&lt;/</a:t>
            </a:r>
            <a:r>
              <a:rPr lang="en-US" altLang="zh-CN" dirty="0" err="1" smtClean="0">
                <a:solidFill>
                  <a:schemeClr val="bg2">
                    <a:lumMod val="50000"/>
                  </a:schemeClr>
                </a:solidFill>
              </a:rPr>
              <a:t>em:id</a:t>
            </a:r>
            <a:r>
              <a:rPr lang="en-US" altLang="zh-CN" dirty="0" smtClean="0">
                <a:solidFill>
                  <a:schemeClr val="bg2">
                    <a:lumMod val="50000"/>
                  </a:schemeClr>
                </a:solidFill>
              </a:rPr>
              <a:t>&gt;</a:t>
            </a:r>
          </a:p>
          <a:p>
            <a:r>
              <a:rPr lang="en-US" altLang="zh-CN" dirty="0" smtClean="0">
                <a:solidFill>
                  <a:schemeClr val="bg2">
                    <a:lumMod val="50000"/>
                  </a:schemeClr>
                </a:solidFill>
              </a:rPr>
              <a:t>    &lt;</a:t>
            </a:r>
            <a:r>
              <a:rPr lang="en-US" altLang="zh-CN" dirty="0" err="1" smtClean="0">
                <a:solidFill>
                  <a:schemeClr val="bg2">
                    <a:lumMod val="50000"/>
                  </a:schemeClr>
                </a:solidFill>
              </a:rPr>
              <a:t>em:name</a:t>
            </a:r>
            <a:r>
              <a:rPr lang="en-US" altLang="zh-CN" dirty="0" smtClean="0">
                <a:solidFill>
                  <a:schemeClr val="bg2">
                    <a:lumMod val="50000"/>
                  </a:schemeClr>
                </a:solidFill>
              </a:rPr>
              <a:t>&gt;Hello World&lt;/</a:t>
            </a:r>
            <a:r>
              <a:rPr lang="en-US" altLang="zh-CN" dirty="0" err="1" smtClean="0">
                <a:solidFill>
                  <a:schemeClr val="bg2">
                    <a:lumMod val="50000"/>
                  </a:schemeClr>
                </a:solidFill>
              </a:rPr>
              <a:t>em:name</a:t>
            </a:r>
            <a:r>
              <a:rPr lang="en-US" altLang="zh-CN" dirty="0" smtClean="0">
                <a:solidFill>
                  <a:schemeClr val="bg2">
                    <a:lumMod val="50000"/>
                  </a:schemeClr>
                </a:solidFill>
              </a:rPr>
              <a:t>&gt;</a:t>
            </a:r>
          </a:p>
          <a:p>
            <a:r>
              <a:rPr lang="en-US" altLang="zh-CN" dirty="0" smtClean="0">
                <a:solidFill>
                  <a:schemeClr val="bg2">
                    <a:lumMod val="50000"/>
                  </a:schemeClr>
                </a:solidFill>
              </a:rPr>
              <a:t>    &lt;</a:t>
            </a:r>
            <a:r>
              <a:rPr lang="en-US" altLang="zh-CN" dirty="0" err="1" smtClean="0">
                <a:solidFill>
                  <a:schemeClr val="bg2">
                    <a:lumMod val="50000"/>
                  </a:schemeClr>
                </a:solidFill>
              </a:rPr>
              <a:t>em:version</a:t>
            </a:r>
            <a:r>
              <a:rPr lang="en-US" altLang="zh-CN" dirty="0" smtClean="0">
                <a:solidFill>
                  <a:schemeClr val="bg2">
                    <a:lumMod val="50000"/>
                  </a:schemeClr>
                </a:solidFill>
              </a:rPr>
              <a:t>&gt;1.0&lt;/</a:t>
            </a:r>
            <a:r>
              <a:rPr lang="en-US" altLang="zh-CN" dirty="0" err="1" smtClean="0">
                <a:solidFill>
                  <a:schemeClr val="bg2">
                    <a:lumMod val="50000"/>
                  </a:schemeClr>
                </a:solidFill>
              </a:rPr>
              <a:t>em:version</a:t>
            </a:r>
            <a:r>
              <a:rPr lang="en-US" altLang="zh-CN" dirty="0" smtClean="0">
                <a:solidFill>
                  <a:schemeClr val="bg2">
                    <a:lumMod val="50000"/>
                  </a:schemeClr>
                </a:solidFill>
              </a:rPr>
              <a:t>&gt;</a:t>
            </a:r>
          </a:p>
          <a:p>
            <a:r>
              <a:rPr lang="en-US" altLang="zh-CN" dirty="0" smtClean="0">
                <a:solidFill>
                  <a:schemeClr val="bg2">
                    <a:lumMod val="50000"/>
                  </a:schemeClr>
                </a:solidFill>
              </a:rPr>
              <a:t>    &lt;</a:t>
            </a:r>
            <a:r>
              <a:rPr lang="en-US" altLang="zh-CN" dirty="0" err="1" smtClean="0">
                <a:solidFill>
                  <a:schemeClr val="bg2">
                    <a:lumMod val="50000"/>
                  </a:schemeClr>
                </a:solidFill>
              </a:rPr>
              <a:t>em:description</a:t>
            </a:r>
            <a:r>
              <a:rPr lang="en-US" altLang="zh-CN" dirty="0" smtClean="0">
                <a:solidFill>
                  <a:schemeClr val="bg2">
                    <a:lumMod val="50000"/>
                  </a:schemeClr>
                </a:solidFill>
              </a:rPr>
              <a:t>&gt;Classic first extension&lt;/</a:t>
            </a:r>
            <a:r>
              <a:rPr lang="en-US" altLang="zh-CN" dirty="0" err="1" smtClean="0">
                <a:solidFill>
                  <a:schemeClr val="bg2">
                    <a:lumMod val="50000"/>
                  </a:schemeClr>
                </a:solidFill>
              </a:rPr>
              <a:t>em:description</a:t>
            </a:r>
            <a:r>
              <a:rPr lang="en-US" altLang="zh-CN" dirty="0" smtClean="0">
                <a:solidFill>
                  <a:schemeClr val="bg2">
                    <a:lumMod val="50000"/>
                  </a:schemeClr>
                </a:solidFill>
              </a:rPr>
              <a:t>&gt;</a:t>
            </a:r>
          </a:p>
          <a:p>
            <a:r>
              <a:rPr lang="en-US" altLang="zh-CN" dirty="0" smtClean="0">
                <a:solidFill>
                  <a:schemeClr val="bg2">
                    <a:lumMod val="50000"/>
                  </a:schemeClr>
                </a:solidFill>
              </a:rPr>
              <a:t>    &lt;</a:t>
            </a:r>
            <a:r>
              <a:rPr lang="en-US" altLang="zh-CN" dirty="0" err="1" smtClean="0">
                <a:solidFill>
                  <a:schemeClr val="bg2">
                    <a:lumMod val="50000"/>
                  </a:schemeClr>
                </a:solidFill>
              </a:rPr>
              <a:t>em:creator</a:t>
            </a:r>
            <a:r>
              <a:rPr lang="en-US" altLang="zh-CN" dirty="0" smtClean="0">
                <a:solidFill>
                  <a:schemeClr val="bg2">
                    <a:lumMod val="50000"/>
                  </a:schemeClr>
                </a:solidFill>
              </a:rPr>
              <a:t>&gt;</a:t>
            </a:r>
            <a:r>
              <a:rPr lang="en-US" altLang="zh-CN" dirty="0" err="1" smtClean="0">
                <a:solidFill>
                  <a:schemeClr val="bg2">
                    <a:lumMod val="50000"/>
                  </a:schemeClr>
                </a:solidFill>
              </a:rPr>
              <a:t>dengyike</a:t>
            </a:r>
            <a:r>
              <a:rPr lang="en-US" altLang="zh-CN" dirty="0" smtClean="0">
                <a:solidFill>
                  <a:schemeClr val="bg2">
                    <a:lumMod val="50000"/>
                  </a:schemeClr>
                </a:solidFill>
              </a:rPr>
              <a:t>&lt;/</a:t>
            </a:r>
            <a:r>
              <a:rPr lang="en-US" altLang="zh-CN" dirty="0" err="1" smtClean="0">
                <a:solidFill>
                  <a:schemeClr val="bg2">
                    <a:lumMod val="50000"/>
                  </a:schemeClr>
                </a:solidFill>
              </a:rPr>
              <a:t>em:creator</a:t>
            </a:r>
            <a:r>
              <a:rPr lang="en-US" altLang="zh-CN" dirty="0" smtClean="0">
                <a:solidFill>
                  <a:schemeClr val="bg2">
                    <a:lumMod val="50000"/>
                  </a:schemeClr>
                </a:solidFill>
              </a:rPr>
              <a:t>&gt;</a:t>
            </a:r>
          </a:p>
          <a:p>
            <a:r>
              <a:rPr lang="en-US" altLang="zh-CN" dirty="0" smtClean="0">
                <a:solidFill>
                  <a:schemeClr val="bg2">
                    <a:lumMod val="50000"/>
                  </a:schemeClr>
                </a:solidFill>
              </a:rPr>
              <a:t>    &lt;!-- Firefox --&gt;</a:t>
            </a:r>
          </a:p>
          <a:p>
            <a:r>
              <a:rPr lang="en-US" altLang="zh-CN" dirty="0" smtClean="0">
                <a:solidFill>
                  <a:schemeClr val="bg2">
                    <a:lumMod val="50000"/>
                  </a:schemeClr>
                </a:solidFill>
              </a:rPr>
              <a:t>    &lt;</a:t>
            </a:r>
            <a:r>
              <a:rPr lang="en-US" altLang="zh-CN" dirty="0" err="1" smtClean="0">
                <a:solidFill>
                  <a:schemeClr val="bg2">
                    <a:lumMod val="50000"/>
                  </a:schemeClr>
                </a:solidFill>
              </a:rPr>
              <a:t>em:targetApplication</a:t>
            </a:r>
            <a:r>
              <a:rPr lang="en-US" altLang="zh-CN" dirty="0" smtClean="0">
                <a:solidFill>
                  <a:schemeClr val="bg2">
                    <a:lumMod val="50000"/>
                  </a:schemeClr>
                </a:solidFill>
              </a:rPr>
              <a:t>&gt;</a:t>
            </a:r>
          </a:p>
          <a:p>
            <a:r>
              <a:rPr lang="en-US" altLang="zh-CN" dirty="0" smtClean="0">
                <a:solidFill>
                  <a:schemeClr val="bg2">
                    <a:lumMod val="50000"/>
                  </a:schemeClr>
                </a:solidFill>
              </a:rPr>
              <a:t>      &lt;Description&gt;</a:t>
            </a:r>
          </a:p>
          <a:p>
            <a:r>
              <a:rPr lang="en-US" altLang="zh-CN" dirty="0" smtClean="0">
                <a:solidFill>
                  <a:schemeClr val="bg2">
                    <a:lumMod val="50000"/>
                  </a:schemeClr>
                </a:solidFill>
              </a:rPr>
              <a:t>        &lt;</a:t>
            </a:r>
            <a:r>
              <a:rPr lang="en-US" altLang="zh-CN" dirty="0" err="1" smtClean="0">
                <a:solidFill>
                  <a:schemeClr val="bg2">
                    <a:lumMod val="50000"/>
                  </a:schemeClr>
                </a:solidFill>
              </a:rPr>
              <a:t>em:id</a:t>
            </a:r>
            <a:r>
              <a:rPr lang="en-US" altLang="zh-CN" dirty="0" smtClean="0">
                <a:solidFill>
                  <a:srgbClr val="FF0000"/>
                </a:solidFill>
              </a:rPr>
              <a:t>&gt;{ec8030f7-c20a-464f-9b0e-13a3a9e97384</a:t>
            </a:r>
            <a:r>
              <a:rPr lang="en-US" altLang="zh-CN" dirty="0" smtClean="0">
                <a:solidFill>
                  <a:schemeClr val="bg2">
                    <a:lumMod val="50000"/>
                  </a:schemeClr>
                </a:solidFill>
              </a:rPr>
              <a:t>}&lt;/</a:t>
            </a:r>
            <a:r>
              <a:rPr lang="en-US" altLang="zh-CN" dirty="0" err="1" smtClean="0">
                <a:solidFill>
                  <a:schemeClr val="bg2">
                    <a:lumMod val="50000"/>
                  </a:schemeClr>
                </a:solidFill>
              </a:rPr>
              <a:t>em:id</a:t>
            </a:r>
            <a:r>
              <a:rPr lang="en-US" altLang="zh-CN" dirty="0" smtClean="0">
                <a:solidFill>
                  <a:schemeClr val="bg2">
                    <a:lumMod val="50000"/>
                  </a:schemeClr>
                </a:solidFill>
              </a:rPr>
              <a:t>&gt;</a:t>
            </a:r>
          </a:p>
          <a:p>
            <a:r>
              <a:rPr lang="en-US" altLang="zh-CN" dirty="0" smtClean="0">
                <a:solidFill>
                  <a:schemeClr val="bg2">
                    <a:lumMod val="50000"/>
                  </a:schemeClr>
                </a:solidFill>
              </a:rPr>
              <a:t>        &lt;</a:t>
            </a:r>
            <a:r>
              <a:rPr lang="en-US" altLang="zh-CN" dirty="0" err="1" smtClean="0">
                <a:solidFill>
                  <a:schemeClr val="bg2">
                    <a:lumMod val="50000"/>
                  </a:schemeClr>
                </a:solidFill>
              </a:rPr>
              <a:t>em:minVersion</a:t>
            </a:r>
            <a:r>
              <a:rPr lang="en-US" altLang="zh-CN" dirty="0" smtClean="0">
                <a:solidFill>
                  <a:schemeClr val="bg2">
                    <a:lumMod val="50000"/>
                  </a:schemeClr>
                </a:solidFill>
              </a:rPr>
              <a:t>&gt;</a:t>
            </a:r>
            <a:r>
              <a:rPr lang="en-US" altLang="zh-CN" dirty="0" smtClean="0">
                <a:solidFill>
                  <a:srgbClr val="FF0000"/>
                </a:solidFill>
              </a:rPr>
              <a:t>1.5</a:t>
            </a:r>
            <a:r>
              <a:rPr lang="en-US" altLang="zh-CN" dirty="0" smtClean="0">
                <a:solidFill>
                  <a:schemeClr val="bg2">
                    <a:lumMod val="50000"/>
                  </a:schemeClr>
                </a:solidFill>
              </a:rPr>
              <a:t>&lt;/</a:t>
            </a:r>
            <a:r>
              <a:rPr lang="en-US" altLang="zh-CN" dirty="0" err="1" smtClean="0">
                <a:solidFill>
                  <a:schemeClr val="bg2">
                    <a:lumMod val="50000"/>
                  </a:schemeClr>
                </a:solidFill>
              </a:rPr>
              <a:t>em:minVersion</a:t>
            </a:r>
            <a:r>
              <a:rPr lang="en-US" altLang="zh-CN" dirty="0" smtClean="0">
                <a:solidFill>
                  <a:schemeClr val="bg2">
                    <a:lumMod val="50000"/>
                  </a:schemeClr>
                </a:solidFill>
              </a:rPr>
              <a:t>&gt;</a:t>
            </a:r>
          </a:p>
          <a:p>
            <a:r>
              <a:rPr lang="en-US" altLang="zh-CN" dirty="0" smtClean="0">
                <a:solidFill>
                  <a:schemeClr val="bg2">
                    <a:lumMod val="50000"/>
                  </a:schemeClr>
                </a:solidFill>
              </a:rPr>
              <a:t>        &lt;</a:t>
            </a:r>
            <a:r>
              <a:rPr lang="en-US" altLang="zh-CN" dirty="0" err="1" smtClean="0">
                <a:solidFill>
                  <a:schemeClr val="bg2">
                    <a:lumMod val="50000"/>
                  </a:schemeClr>
                </a:solidFill>
              </a:rPr>
              <a:t>em:maxVersion</a:t>
            </a:r>
            <a:r>
              <a:rPr lang="en-US" altLang="zh-CN" dirty="0" smtClean="0">
                <a:solidFill>
                  <a:schemeClr val="bg2">
                    <a:lumMod val="50000"/>
                  </a:schemeClr>
                </a:solidFill>
              </a:rPr>
              <a:t>&gt;</a:t>
            </a:r>
            <a:r>
              <a:rPr lang="en-US" altLang="zh-CN" dirty="0" smtClean="0">
                <a:solidFill>
                  <a:srgbClr val="FF0000"/>
                </a:solidFill>
              </a:rPr>
              <a:t>3.9</a:t>
            </a:r>
            <a:r>
              <a:rPr lang="en-US" altLang="zh-CN" dirty="0" smtClean="0">
                <a:solidFill>
                  <a:schemeClr val="bg2">
                    <a:lumMod val="50000"/>
                  </a:schemeClr>
                </a:solidFill>
              </a:rPr>
              <a:t>&lt;/</a:t>
            </a:r>
            <a:r>
              <a:rPr lang="en-US" altLang="zh-CN" dirty="0" err="1" smtClean="0">
                <a:solidFill>
                  <a:schemeClr val="bg2">
                    <a:lumMod val="50000"/>
                  </a:schemeClr>
                </a:solidFill>
              </a:rPr>
              <a:t>em:maxVersion</a:t>
            </a:r>
            <a:r>
              <a:rPr lang="en-US" altLang="zh-CN" dirty="0" smtClean="0">
                <a:solidFill>
                  <a:schemeClr val="bg2">
                    <a:lumMod val="50000"/>
                  </a:schemeClr>
                </a:solidFill>
              </a:rPr>
              <a:t>&gt;</a:t>
            </a:r>
          </a:p>
          <a:p>
            <a:r>
              <a:rPr lang="en-US" altLang="zh-CN" dirty="0" smtClean="0">
                <a:solidFill>
                  <a:schemeClr val="bg2">
                    <a:lumMod val="50000"/>
                  </a:schemeClr>
                </a:solidFill>
              </a:rPr>
              <a:t>      &lt;/Description&gt;</a:t>
            </a:r>
          </a:p>
          <a:p>
            <a:r>
              <a:rPr lang="en-US" altLang="zh-CN" dirty="0" smtClean="0">
                <a:solidFill>
                  <a:schemeClr val="bg2">
                    <a:lumMod val="50000"/>
                  </a:schemeClr>
                </a:solidFill>
              </a:rPr>
              <a:t>    &lt;/</a:t>
            </a:r>
            <a:r>
              <a:rPr lang="en-US" altLang="zh-CN" dirty="0" err="1" smtClean="0">
                <a:solidFill>
                  <a:schemeClr val="bg2">
                    <a:lumMod val="50000"/>
                  </a:schemeClr>
                </a:solidFill>
              </a:rPr>
              <a:t>em:targetApplication</a:t>
            </a:r>
            <a:r>
              <a:rPr lang="en-US" altLang="zh-CN" dirty="0" smtClean="0">
                <a:solidFill>
                  <a:schemeClr val="bg2">
                    <a:lumMod val="50000"/>
                  </a:schemeClr>
                </a:solidFill>
              </a:rPr>
              <a:t>&gt;</a:t>
            </a:r>
          </a:p>
          <a:p>
            <a:r>
              <a:rPr lang="en-US" altLang="zh-CN" dirty="0" smtClean="0">
                <a:solidFill>
                  <a:schemeClr val="bg2">
                    <a:lumMod val="50000"/>
                  </a:schemeClr>
                </a:solidFill>
              </a:rPr>
              <a:t>  &lt;/Description&gt;</a:t>
            </a:r>
            <a:endParaRPr lang="zh-CN" altLang="en-US" dirty="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技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黑体"/>
        <a:cs typeface=""/>
      </a:majorFont>
      <a:minorFont>
        <a:latin typeface="Arial"/>
        <a:ea typeface="微软雅黑"/>
        <a:cs typeface=""/>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wrap="none">
        <a:spAutoFit/>
      </a:bodyPr>
      <a:lstStyle>
        <a:defPPr>
          <a:defRPr sz="1000" dirty="0" smtClean="0">
            <a:solidFill>
              <a:schemeClr val="bg1"/>
            </a:solidFill>
            <a:latin typeface="+mn-ea"/>
            <a:ea typeface="+mn-ea"/>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2690</TotalTime>
  <Words>1557</Words>
  <Application>Microsoft Office PowerPoint</Application>
  <PresentationFormat>全屏显示(4:3)</PresentationFormat>
  <Paragraphs>248</Paragraphs>
  <Slides>37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Arial</vt:lpstr>
      <vt:lpstr>宋体</vt:lpstr>
      <vt:lpstr>黑体</vt:lpstr>
      <vt:lpstr>Adobe 楷体 Std R</vt:lpstr>
      <vt:lpstr>微软雅黑</vt:lpstr>
      <vt:lpstr>Wingdings 2</vt:lpstr>
      <vt:lpstr>Calibri</vt:lpstr>
      <vt:lpstr>Verdana</vt:lpstr>
      <vt:lpstr>技巧</vt:lpstr>
      <vt:lpstr>    Firefox和Chrome扩展开发</vt:lpstr>
      <vt:lpstr>   主要内容</vt:lpstr>
      <vt:lpstr>Firefox扩展定义</vt:lpstr>
      <vt:lpstr>常用扩展</vt:lpstr>
      <vt:lpstr>幻灯片 5</vt:lpstr>
      <vt:lpstr>扩展安装和运行的简单图示</vt:lpstr>
      <vt:lpstr>最简单的HelloWorld</vt:lpstr>
      <vt:lpstr>项目目录结构</vt:lpstr>
      <vt:lpstr>扩展安装描述信息---install.rdf</vt:lpstr>
      <vt:lpstr>扩展运行清单---chrome.manifest</vt:lpstr>
      <vt:lpstr>扩展的XUL界面</vt:lpstr>
      <vt:lpstr> JS脚本</vt:lpstr>
      <vt:lpstr>XPCOM</vt:lpstr>
      <vt:lpstr>实例二：图片批量下载扩展（纯使用系统组件)</vt:lpstr>
      <vt:lpstr>弹出图片下载窗口</vt:lpstr>
      <vt:lpstr>选择图片保存路径</vt:lpstr>
      <vt:lpstr>单张图片的下载</vt:lpstr>
      <vt:lpstr>实例3：迅雷下载扩展(使用自行开发的组件）</vt:lpstr>
      <vt:lpstr>项目结构</vt:lpstr>
      <vt:lpstr>迅雷下载组件提供的接口</vt:lpstr>
      <vt:lpstr>基本流程</vt:lpstr>
      <vt:lpstr>Chrome扩展快速入门</vt:lpstr>
      <vt:lpstr>Chrome扩展快速入门</vt:lpstr>
      <vt:lpstr>Chrome扩展的UI形式</vt:lpstr>
      <vt:lpstr>Chrome扩展的UI形式</vt:lpstr>
      <vt:lpstr>Chrome扩展的UI形式</vt:lpstr>
      <vt:lpstr>两种页面的区别</vt:lpstr>
      <vt:lpstr>工作原理</vt:lpstr>
      <vt:lpstr>实例4：最简单的HelloWorld</vt:lpstr>
      <vt:lpstr>实例5： Email This Page</vt:lpstr>
      <vt:lpstr>基本思路</vt:lpstr>
      <vt:lpstr>运行效果</vt:lpstr>
      <vt:lpstr>NPAPI插件（类似于XPCOM组件）</vt:lpstr>
      <vt:lpstr>扩展大战</vt:lpstr>
      <vt:lpstr>扩展性的简单比较</vt:lpstr>
      <vt:lpstr>扩展性的简单比较</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微软用户</cp:lastModifiedBy>
  <cp:revision>376</cp:revision>
  <cp:lastPrinted>1601-01-01T00:00:00Z</cp:lastPrinted>
  <dcterms:created xsi:type="dcterms:W3CDTF">1601-01-01T00:00:00Z</dcterms:created>
  <dcterms:modified xsi:type="dcterms:W3CDTF">2010-11-07T21:37:58Z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