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58" r:id="rId10"/>
    <p:sldId id="320" r:id="rId11"/>
    <p:sldId id="334" r:id="rId12"/>
    <p:sldId id="357" r:id="rId13"/>
    <p:sldId id="333" r:id="rId14"/>
    <p:sldId id="264" r:id="rId15"/>
    <p:sldId id="343" r:id="rId16"/>
    <p:sldId id="344" r:id="rId17"/>
    <p:sldId id="345" r:id="rId18"/>
    <p:sldId id="347" r:id="rId19"/>
    <p:sldId id="346" r:id="rId20"/>
    <p:sldId id="348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39" r:id="rId29"/>
    <p:sldId id="359" r:id="rId30"/>
    <p:sldId id="360" r:id="rId31"/>
    <p:sldId id="361" r:id="rId32"/>
    <p:sldId id="341" r:id="rId33"/>
    <p:sldId id="340" r:id="rId34"/>
    <p:sldId id="362" r:id="rId35"/>
    <p:sldId id="291" r:id="rId3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D4CDAA3-9CF7-429B-A8BB-EBD57AB35B41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410C004-481A-4E33-AF04-31C0675B9C7A}" type="par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29E98196-D560-4377-95BF-96F06F3DF3A7}" type="sib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327DA11E-AA1D-4237-886D-FE512783BA3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en-US" altLang="zh-CN" sz="18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CB27DAE8-1F2E-4D75-BC1F-B3B469FEE578}" type="par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DAEC3784-F2B9-4170-8C5C-525AB3B0BA6E}" type="sib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85542631-0F5A-47C4-8F42-7A36833C1223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0DE5F83-6EB2-4484-B004-E4B0CA864F06}" type="par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8348D180-B8FE-488C-8CA4-31D852E1A7E7}" type="sib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5F83722E-78E8-447A-AFAC-08EA2393E948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11CA07F-DC01-4A72-AD39-B8BC0123F7C1}" type="par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57772CE9-6E26-45B6-BA46-D92C4D8ECFE0}" type="sib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3B903D0B-9F43-47EB-B74E-9645549DBB5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支付实时对账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35B4A62C-3B22-4ACC-A9AF-34188C7D1FC7}" type="par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69812D41-7C1D-451C-B826-A066C0FAF5A5}" type="sib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8514B2-1883-48C6-8193-B051E9D2C056}" type="presOf" srcId="{5E606DB6-1BF4-4080-BD91-CA471D995C50}" destId="{41B401E9-0B94-41EB-9D95-450BF9CA938A}" srcOrd="0" destOrd="2" presId="urn:microsoft.com/office/officeart/2005/8/layout/hList1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E836E67D-713F-4897-9FD8-7168788E8E11}" srcId="{E88990F2-5219-4C6F-B4EB-028FDD7AD901}" destId="{327DA11E-AA1D-4237-886D-FE512783BA30}" srcOrd="3" destOrd="0" parTransId="{CB27DAE8-1F2E-4D75-BC1F-B3B469FEE578}" sibTransId="{DAEC3784-F2B9-4170-8C5C-525AB3B0BA6E}"/>
    <dgm:cxn modelId="{B708B5A3-3B4A-49B4-BEF2-A33D2C6F2963}" type="presOf" srcId="{0DDD70A9-2135-4ED9-9872-5357FFFADBFA}" destId="{41B401E9-0B94-41EB-9D95-450BF9CA938A}" srcOrd="0" destOrd="1" presId="urn:microsoft.com/office/officeart/2005/8/layout/hList1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24E31FB4-C655-439F-8CF1-8CB32B99A412}" srcId="{E88990F2-5219-4C6F-B4EB-028FDD7AD901}" destId="{5F83722E-78E8-447A-AFAC-08EA2393E948}" srcOrd="4" destOrd="0" parTransId="{211CA07F-DC01-4A72-AD39-B8BC0123F7C1}" sibTransId="{57772CE9-6E26-45B6-BA46-D92C4D8ECFE0}"/>
    <dgm:cxn modelId="{2A9B7B65-C8BA-4C3F-A411-B5121D94947D}" srcId="{D2FCCC12-F10E-4470-8722-15719D33077B}" destId="{5E606DB6-1BF4-4080-BD91-CA471D995C50}" srcOrd="2" destOrd="0" parTransId="{4A7C8AA4-5DD3-445A-8351-CB0BC3A0B278}" sibTransId="{FC3AEF76-A4D5-4B3A-BCA4-499D5CE45091}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A2C130F6-29B9-41E8-B87B-D6F2F9A7041F}" srcId="{D2FCCC12-F10E-4470-8722-15719D33077B}" destId="{85542631-0F5A-47C4-8F42-7A36833C1223}" srcOrd="0" destOrd="0" parTransId="{50DE5F83-6EB2-4484-B004-E4B0CA864F06}" sibTransId="{8348D180-B8FE-488C-8CA4-31D852E1A7E7}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D79377B9-C9AA-456A-B398-C08A2179FEA4}" type="presOf" srcId="{85542631-0F5A-47C4-8F42-7A36833C1223}" destId="{41B401E9-0B94-41EB-9D95-450BF9CA938A}" srcOrd="0" destOrd="0" presId="urn:microsoft.com/office/officeart/2005/8/layout/hList1"/>
    <dgm:cxn modelId="{040EF3BA-3AAA-469F-BDD6-71284924819D}" srcId="{D2FCCC12-F10E-4470-8722-15719D33077B}" destId="{3B903D0B-9F43-47EB-B74E-9645549DBB55}" srcOrd="3" destOrd="0" parTransId="{35B4A62C-3B22-4ACC-A9AF-34188C7D1FC7}" sibTransId="{69812D41-7C1D-451C-B826-A066C0FAF5A5}"/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74EC33C7-E4EA-4F9B-BE0B-A792F17B4635}" srcId="{E88990F2-5219-4C6F-B4EB-028FDD7AD901}" destId="{2D4CDAA3-9CF7-429B-A8BB-EBD57AB35B41}" srcOrd="2" destOrd="0" parTransId="{2410C004-481A-4E33-AF04-31C0675B9C7A}" sibTransId="{29E98196-D560-4377-95BF-96F06F3DF3A7}"/>
    <dgm:cxn modelId="{C98CD350-E8CA-4D56-A763-876C764EA2C3}" srcId="{D2FCCC12-F10E-4470-8722-15719D33077B}" destId="{0DDD70A9-2135-4ED9-9872-5357FFFADBFA}" srcOrd="1" destOrd="0" parTransId="{57B53FD0-4DC8-427A-924B-0BF723386C6B}" sibTransId="{94687833-9E8A-4020-BC4E-2B58AE64EBA3}"/>
    <dgm:cxn modelId="{CDF0EA67-272D-4E25-A9B7-C9C849E0CBBF}" type="presOf" srcId="{327DA11E-AA1D-4237-886D-FE512783BA30}" destId="{26E7C0D7-CE53-4C02-B516-40B035EFFDD6}" srcOrd="0" destOrd="3" presId="urn:microsoft.com/office/officeart/2005/8/layout/hList1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042CD3E6-C075-4D90-AA1F-EA2F60C288F6}" type="presOf" srcId="{3B903D0B-9F43-47EB-B74E-9645549DBB55}" destId="{41B401E9-0B94-41EB-9D95-450BF9CA938A}" srcOrd="0" destOrd="3" presId="urn:microsoft.com/office/officeart/2005/8/layout/hList1"/>
    <dgm:cxn modelId="{265F565C-9FB1-40B5-86FE-D87D7C1BB3F0}" type="presOf" srcId="{2D4CDAA3-9CF7-429B-A8BB-EBD57AB35B41}" destId="{26E7C0D7-CE53-4C02-B516-40B035EFFDD6}" srcOrd="0" destOrd="2" presId="urn:microsoft.com/office/officeart/2005/8/layout/hList1"/>
    <dgm:cxn modelId="{939D35DD-4A2E-4912-9F9B-30E1FAD62EA1}" type="presOf" srcId="{5F83722E-78E8-447A-AFAC-08EA2393E948}" destId="{26E7C0D7-CE53-4C02-B516-40B035EFFDD6}" srcOrd="0" destOrd="4" presId="urn:microsoft.com/office/officeart/2005/8/layout/hList1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3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53183"/>
        <a:ext cx="3129289" cy="1251715"/>
      </dsp:txXfrm>
    </dsp:sp>
    <dsp:sp modelId="{26E7C0D7-CE53-4C02-B516-40B035EFFDD6}">
      <dsp:nvSpPr>
        <dsp:cNvPr id="0" name=""/>
        <dsp:cNvSpPr/>
      </dsp:nvSpPr>
      <dsp:spPr>
        <a:xfrm>
          <a:off x="3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800" kern="12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404899"/>
        <a:ext cx="3129289" cy="3122437"/>
      </dsp:txXfrm>
    </dsp:sp>
    <dsp:sp modelId="{D9C93FDD-AE70-4F11-8D86-1E10A5F52CC4}">
      <dsp:nvSpPr>
        <dsp:cNvPr id="0" name=""/>
        <dsp:cNvSpPr/>
      </dsp:nvSpPr>
      <dsp:spPr>
        <a:xfrm>
          <a:off x="356742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53183"/>
        <a:ext cx="3129289" cy="1251715"/>
      </dsp:txXfrm>
    </dsp:sp>
    <dsp:sp modelId="{41B401E9-0B94-41EB-9D95-450BF9CA938A}">
      <dsp:nvSpPr>
        <dsp:cNvPr id="0" name=""/>
        <dsp:cNvSpPr/>
      </dsp:nvSpPr>
      <dsp:spPr>
        <a:xfrm>
          <a:off x="356742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支付实时对账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404899"/>
        <a:ext cx="3129289" cy="31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  <a:endParaRPr lang="en-US" altLang="zh-CN" sz="1800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97038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(‘pv’, ‘’buy, ‘cart’,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市场营销分析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1"/>
            <a:ext cx="3655690" cy="283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①</a:t>
            </a:r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42800" y="4953037"/>
            <a:ext cx="299735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644008" y="5482211"/>
            <a:ext cx="3096344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</a:t>
            </a:r>
            <a:r>
              <a:rPr lang="en-US" sz="1400" b="0" i="0" u="none" strike="noStrike" cap="none" smtClean="0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10:05, 11:05)</a:t>
            </a:r>
            <a:endParaRPr sz="1400">
              <a:solidFill>
                <a:srgbClr val="92D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 smtClean="0"/>
              <a:t>itemId 1  </a:t>
            </a:r>
            <a:br>
              <a:rPr lang="en-US" altLang="zh-CN" sz="1600" smtClean="0"/>
            </a:br>
            <a:r>
              <a:rPr lang="en-US" altLang="zh-CN" sz="1600" smtClean="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 smtClean="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33855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sz="1600"/>
              <a:t>ItemViewCount(</a:t>
            </a:r>
            <a:r>
              <a:rPr lang="zh-CN" altLang="zh-CN" sz="1600" smtClean="0"/>
              <a:t>itemId, windowEnd, count)</a:t>
            </a:r>
            <a:endParaRPr lang="zh-CN" altLang="zh-CN" sz="1600"/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9962"/>
            <a:ext cx="6457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57742" y="465313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累加规则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内碰到一条数据就加一（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trait WindowFunction[IN, OUT, KEY, W &lt;: Window]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 Long, windowEnd: Long, count: Long), windowEnd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，在这里是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拿到窗口的结束时间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override def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apply</a:t>
            </a:r>
          </a:p>
          <a:p>
            <a:pPr lvl="1">
              <a:lnSpc>
                <a:spcPct val="200000"/>
              </a:lnSpc>
            </a:pP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9" y="4775795"/>
            <a:ext cx="7324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altLang="zh-CN" sz="1600" smtClean="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会对分区后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的每一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条子流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分流以后每一条流的数据都在一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个时间窗口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分区之后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，每个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初始化，在这里可以获取当前流的状态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处理流中每一个元素时调用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4563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触发时间设定为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+ 100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热门页面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服务器的日志中，统计实时的热门访问页面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PV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从埋点日志中，统计实时的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统计每小时的访问量（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），并且对用户进行去重（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统计埋点日志中的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行为，利用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Set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数据结构进行去重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对于超大规模的数据，可以考虑用布隆过滤器进行去重</a:t>
            </a:r>
          </a:p>
        </p:txBody>
      </p:sp>
    </p:spTree>
    <p:extLst>
      <p:ext uri="{BB962C8B-B14F-4D97-AF65-F5344CB8AC3E}">
        <p14:creationId xmlns:p14="http://schemas.microsoft.com/office/powerpoint/2010/main" val="1893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APP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市场推广统计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市场推广的数据指标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按照不同的推广渠道，分别统计数据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通过过滤日志中的用户行为，按照不同的渠道进行统计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处理，得到自定义的输出数据信息</a:t>
            </a:r>
          </a:p>
        </p:txBody>
      </p:sp>
    </p:spTree>
    <p:extLst>
      <p:ext uri="{BB962C8B-B14F-4D97-AF65-F5344CB8AC3E}">
        <p14:creationId xmlns:p14="http://schemas.microsoft.com/office/powerpoint/2010/main" val="11820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页面广告统计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从埋点日志中，统计每小时页面广告的点击量，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秒刷新一次，并按照不同省份进行划分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对于“刷单”式的频繁点击行为进行过滤，并将该用户加入黑名单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根据省份进行分组，创建长度为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小时、滑动距离为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秒的时间窗口进行统计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进行黑名单过滤，检测用户对同一广告的点击量，如果超过上限则将用户信息以侧输出流输出到黑名单中</a:t>
            </a:r>
          </a:p>
        </p:txBody>
      </p:sp>
    </p:spTree>
    <p:extLst>
      <p:ext uri="{BB962C8B-B14F-4D97-AF65-F5344CB8AC3E}">
        <p14:creationId xmlns:p14="http://schemas.microsoft.com/office/powerpoint/2010/main" val="22592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下单后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也可以利用状态编程，用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实现处理逻辑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订单支付实时对账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单并支付后，应查询到账信息，进行实时对账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如果有不匹配的支付信息或者到账信息，输出提示信息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从两条流中分别读取订单支付信息和到账信息，合并处理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connect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连接合并两条流，用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coProcessFunction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批处理主要操作大容量静态数据集，并在计算过程完成后返回结果。可以认为，处理的是用一个固定时间间隔分组的数据点集合。批处理模式中使用的数据集通常符合下列特征：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随时进入系统的数据进行计算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处理方式无需针对整个数据集执行操作，而是对通过系统传输的每个数据项执行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操作。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流处理中的数据集是“无边界”的，这就产生了几个重要的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影响：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条数据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，不同记录间只维持最少量的状态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工作是基于事件的，除非明确停止否则没有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“尽头”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  <a:endParaRPr lang="zh-CN" altLang="en-US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用户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smtClean="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品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登录方式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上线时间点和时长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页面停留和跳转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单监控，订单失效监控，恶意登录（短时间内频繁登录失败）监控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241526"/>
              </p:ext>
            </p:extLst>
          </p:nvPr>
        </p:nvGraphicFramePr>
        <p:xfrm>
          <a:off x="1043608" y="1556792"/>
          <a:ext cx="66967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236296" y="503137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实时对账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30795" y="503149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超时失效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3376" y="1772816"/>
            <a:ext cx="13680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热门页面统计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30795" y="306896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UV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5294" y="306908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PV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8427" y="501305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页面</a:t>
            </a:r>
            <a:endParaRPr lang="en-US" altLang="zh-CN" sz="140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广告</a:t>
            </a:r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12926" y="501317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APP</a:t>
            </a: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市场推广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19145" y="220486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热门商品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7376" y="2276872"/>
            <a:ext cx="1080000" cy="10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流量统计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98347" y="4221088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市场营销指标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7376" y="42212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恶意登录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94689" y="4221021"/>
            <a:ext cx="1080000" cy="10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订单支付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28749</TotalTime>
  <Words>1716</Words>
  <Application>Microsoft Office PowerPoint</Application>
  <PresentationFormat>全屏显示(4:3)</PresentationFormat>
  <Paragraphs>305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实时流量统计 —— 热门页面</vt:lpstr>
      <vt:lpstr>实时流量统计 —— PV 和 UV</vt:lpstr>
      <vt:lpstr>市场营销分析 —— APP 市场推广统计</vt:lpstr>
      <vt:lpstr>市场营销分析 —— 页面广告统计</vt:lpstr>
      <vt:lpstr>恶意登录监控</vt:lpstr>
      <vt:lpstr>订单支付实时监控</vt:lpstr>
      <vt:lpstr>订单支付实时对账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365</cp:revision>
  <dcterms:created xsi:type="dcterms:W3CDTF">2017-11-14T06:09:04Z</dcterms:created>
  <dcterms:modified xsi:type="dcterms:W3CDTF">2020-02-22T13:36:39Z</dcterms:modified>
</cp:coreProperties>
</file>