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使用一定要指定数据源中的时间戳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70982" cy="27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633357"/>
            <a:ext cx="64103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378904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TimestampAssigner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口供我们实现，使我们可以自定义如何从事件数据中抽取时间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戳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079082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589240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i="1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：系统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会周期性的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插入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到流中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ExecutionConfig.setAutoWatermarkInterval()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BoundedOutOfOrderness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，都是基于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周期性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应用程序开发人员生成，这通常需要对相应的领域有一定的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到达得太早，则可能收到错误结果，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不过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迟到数据的机制可以解决这个问题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：事件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创建的时间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进入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：执行操作算子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的本地系统时间，与机器相关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时间语义更重要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可以从日志数据的时间戳（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/>
              <a:t>2017-11-02 18:37:15.624 INFO Fail over to </a:t>
            </a:r>
            <a:r>
              <a:rPr lang="en-US" altLang="zh-CN" smtClean="0"/>
              <a:t>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981425"/>
            <a:ext cx="67341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具体的时间，还需要从数据中提取时间戳（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  <a:endParaRPr lang="zh-CN" altLang="en-US" sz="140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处理数据流时，它会根据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时间戳来处理基于时间的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产生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怎样避免乱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序数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据带来计算不正确？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一种衡量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用于处理乱序事件的，而正确的处理乱序事件，通常用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实现；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数据流中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数据，都已经到达了，因此，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执行也是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用来让程序自己平衡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延迟和结果正确性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条特殊的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数据记录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单调递增，以确保任务的事件时间时钟在向前推进，而不是在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后退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数据的时间戳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16832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31365</TotalTime>
  <Words>651</Words>
  <Application>Microsoft Office PowerPoint</Application>
  <PresentationFormat>全屏显示(4:3)</PresentationFormat>
  <Paragraphs>76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533</cp:revision>
  <dcterms:created xsi:type="dcterms:W3CDTF">2017-11-14T06:09:04Z</dcterms:created>
  <dcterms:modified xsi:type="dcterms:W3CDTF">2020-03-15T15:20:20Z</dcterms:modified>
</cp:coreProperties>
</file>