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36" r:id="rId3"/>
    <p:sldId id="338" r:id="rId4"/>
    <p:sldId id="337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498" y="1496978"/>
            <a:ext cx="8120966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严格近邻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Strict Contiguity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所有事件按照严格的顺序出现，中间没有任何不匹配的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.next()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 next b”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没有匹配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宽松近邻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Relaxed Contiguity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允许中间出现不匹配的事件，由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 b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确定性宽松近邻（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Non-Deterministic Relaxed Contiguity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进一步放宽条件，之前已经匹配过的事件也可以再次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 b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b2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9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除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以上模式序列外，还可以定义“不希望出现某种近邻关系”：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notNext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不想让某个事件严格紧邻前一个事件发生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不想让某个事件在两个事件之间发生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需要注意：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所有模式序列必须以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.begin()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开始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模式序列不能以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 类型的模式不能被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optional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所修饰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此外，还可以为模式指定时间约束，用来要求在多长时间内匹配有效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975945"/>
            <a:ext cx="2876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模式的检测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26521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要查找的模式序列后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，就可以将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其应用于输入流以检测潜在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2000" spc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CEP.pattern()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，给定输入流和模式，就能得到一个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18" y="4212258"/>
            <a:ext cx="66484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33001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之后，就可以应用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方法，从检测到的事件序列中提取事件了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方法需要输入一个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function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作为参数，每个成功匹配的事件序列都会调用它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以一个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Map[String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Iterable [IN]]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来接收匹配到的事件序列，其中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就是每个模式的名称，而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就是所有接收到的事件的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Iterable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80" y="4612729"/>
            <a:ext cx="55721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506" y="1352962"/>
            <a:ext cx="7688918" cy="2364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当一个模式通过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within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关键字定义了检测窗口时间时，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部分事件序列可能因为超过窗口长度而被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丢弃；为了能够处理这些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超时的部分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匹配，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API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调用允许指定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处理程序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超时处理程序会接收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到目前为止由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模式匹配到的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事件，由一个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OutputTag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定义接收到的超时事件序列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5768012" cy="253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9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复杂事件处理（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Complex Event Processing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的复杂事件处理（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无休止的事件流中检测事件模式，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让我们有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机会掌握数据中重要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的部分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一个或多个由简单事件构成的事件流通过一定的规则匹配，然后输出用户想得到的</a:t>
            </a:r>
            <a:r>
              <a:rPr lang="zh-CN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满足</a:t>
            </a:r>
            <a:r>
              <a:rPr lang="zh-CN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规则的复杂事件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34888" y="4221088"/>
            <a:ext cx="8013576" cy="2304256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目标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：从有序的简单事件流中发现一些高阶特征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输入：一个或多个由简单事件构成的事件流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处理：识别简单事件之间的内在联系，多个符合一定规则的简单事件构成复杂事件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输出：满足规则的复杂事件</a:t>
            </a:r>
          </a:p>
        </p:txBody>
      </p:sp>
      <p:pic>
        <p:nvPicPr>
          <p:cNvPr id="1026" name="Picture" descr="说明: ce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76664" cy="279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处理事件的规则，被叫做“模式”（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 API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，用于对输入流数据进行复杂事件规则定义，用来提取符合规则的事件序列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832648" cy="307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284287"/>
            <a:ext cx="8229600" cy="33843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Individual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组成复杂规则的每一个单独的模式定义，就是“个体模式”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013176"/>
            <a:ext cx="7560840" cy="124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模式组（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Groups of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将一个模式序列作为条件嵌套在个体模式里，成为一组模式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9" y="4709617"/>
            <a:ext cx="33242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83568" y="29249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组合模式（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，也叫模式序列）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很多个体模式组合起来，就形成了整个的模式序列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模式序列必须以一个“初始模式”开始：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34419"/>
            <a:ext cx="4762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Individual Patterns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46449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个体模式可以包括“单例（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singleton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）模式”和“循环（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looping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例模式只接收一个事件，而循环模式可以接收多个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量词（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Quantifier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可以在一个个体模式后追加量词，也就是指定循环次数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2686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98776"/>
            <a:ext cx="4552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每个模式都需要指定触发条件，作为模式是否接受事件进入的判断依据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中的个体模式主要通过调用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来指定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按不同的调用方式，可以分成以下几类：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Simple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方法对事件中的字段进行判断筛选，决定是否接受该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45757"/>
            <a:ext cx="50101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46449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将简单条件进行合并；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方法表示或逻辑相连，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where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的直接组合就是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AND</a:t>
            </a:r>
          </a:p>
          <a:p>
            <a:pPr lvl="1">
              <a:lnSpc>
                <a:spcPct val="200000"/>
              </a:lnSpc>
            </a:pP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终止条件（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Stop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如果使用了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oneOrMore.optional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，建议使用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作为终止条件，以便清理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迭代条件（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Iterative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能够对模式之前所有接收的事件进行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 (value, ctx) =&gt; {...} )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，可以调用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ctx.getEventsForPattern(“name”)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70" y="2625477"/>
            <a:ext cx="6787530" cy="29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522" y="1496978"/>
            <a:ext cx="6104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不同的“近邻”模式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19672" y="4401280"/>
            <a:ext cx="4320000" cy="1548000"/>
            <a:chOff x="1331640" y="4401280"/>
            <a:chExt cx="4320000" cy="1548000"/>
          </a:xfrm>
        </p:grpSpPr>
        <p:sp>
          <p:nvSpPr>
            <p:cNvPr id="22" name="Google Shape;130;p18"/>
            <p:cNvSpPr/>
            <p:nvPr/>
          </p:nvSpPr>
          <p:spPr>
            <a:xfrm>
              <a:off x="1834431" y="467204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131;p18"/>
            <p:cNvSpPr/>
            <p:nvPr/>
          </p:nvSpPr>
          <p:spPr>
            <a:xfrm>
              <a:off x="2432337" y="467225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132;p18"/>
            <p:cNvSpPr/>
            <p:nvPr/>
          </p:nvSpPr>
          <p:spPr>
            <a:xfrm>
              <a:off x="3026885" y="467225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133;p18"/>
            <p:cNvSpPr/>
            <p:nvPr/>
          </p:nvSpPr>
          <p:spPr>
            <a:xfrm>
              <a:off x="3621434" y="467225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134;p18"/>
            <p:cNvSpPr/>
            <p:nvPr/>
          </p:nvSpPr>
          <p:spPr>
            <a:xfrm>
              <a:off x="4195983" y="468882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135;p18"/>
            <p:cNvSpPr/>
            <p:nvPr/>
          </p:nvSpPr>
          <p:spPr>
            <a:xfrm>
              <a:off x="4781513" y="468882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136;p18"/>
            <p:cNvSpPr/>
            <p:nvPr/>
          </p:nvSpPr>
          <p:spPr>
            <a:xfrm>
              <a:off x="3019173" y="529437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137;p18"/>
            <p:cNvSpPr/>
            <p:nvPr/>
          </p:nvSpPr>
          <p:spPr>
            <a:xfrm>
              <a:off x="2426802" y="529458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138;p18"/>
            <p:cNvSpPr/>
            <p:nvPr/>
          </p:nvSpPr>
          <p:spPr>
            <a:xfrm>
              <a:off x="4189142" y="529458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139;p18"/>
            <p:cNvSpPr/>
            <p:nvPr/>
          </p:nvSpPr>
          <p:spPr>
            <a:xfrm>
              <a:off x="1834431" y="529458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140;p18"/>
            <p:cNvSpPr/>
            <p:nvPr/>
          </p:nvSpPr>
          <p:spPr>
            <a:xfrm>
              <a:off x="4781513" y="531115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141;p18"/>
            <p:cNvSpPr/>
            <p:nvPr/>
          </p:nvSpPr>
          <p:spPr>
            <a:xfrm>
              <a:off x="3614902" y="531115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142;p18"/>
            <p:cNvSpPr/>
            <p:nvPr/>
          </p:nvSpPr>
          <p:spPr>
            <a:xfrm>
              <a:off x="1331640" y="4401280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147;p18"/>
            <p:cNvSpPr/>
            <p:nvPr/>
          </p:nvSpPr>
          <p:spPr>
            <a:xfrm>
              <a:off x="1749484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148;p18"/>
            <p:cNvSpPr/>
            <p:nvPr/>
          </p:nvSpPr>
          <p:spPr>
            <a:xfrm>
              <a:off x="2934197" y="5218211"/>
              <a:ext cx="543774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153;p18"/>
            <p:cNvSpPr/>
            <p:nvPr/>
          </p:nvSpPr>
          <p:spPr>
            <a:xfrm>
              <a:off x="4100292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154;p18"/>
            <p:cNvSpPr/>
            <p:nvPr/>
          </p:nvSpPr>
          <p:spPr>
            <a:xfrm>
              <a:off x="4685822" y="5218211"/>
              <a:ext cx="543716" cy="499881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19672" y="2420888"/>
            <a:ext cx="4320000" cy="1548000"/>
            <a:chOff x="1331640" y="2420888"/>
            <a:chExt cx="4320000" cy="1548000"/>
          </a:xfrm>
        </p:grpSpPr>
        <p:sp>
          <p:nvSpPr>
            <p:cNvPr id="6" name="Google Shape;103;p17"/>
            <p:cNvSpPr/>
            <p:nvPr/>
          </p:nvSpPr>
          <p:spPr>
            <a:xfrm>
              <a:off x="1834431" y="2691657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" name="Google Shape;104;p17"/>
            <p:cNvSpPr/>
            <p:nvPr/>
          </p:nvSpPr>
          <p:spPr>
            <a:xfrm>
              <a:off x="2415897" y="2691860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105;p17"/>
            <p:cNvSpPr/>
            <p:nvPr/>
          </p:nvSpPr>
          <p:spPr>
            <a:xfrm>
              <a:off x="2994005" y="2691860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106;p17"/>
            <p:cNvSpPr/>
            <p:nvPr/>
          </p:nvSpPr>
          <p:spPr>
            <a:xfrm>
              <a:off x="3572114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107;p17"/>
            <p:cNvSpPr/>
            <p:nvPr/>
          </p:nvSpPr>
          <p:spPr>
            <a:xfrm>
              <a:off x="4150222" y="2708434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Google Shape;108;p17"/>
            <p:cNvSpPr/>
            <p:nvPr/>
          </p:nvSpPr>
          <p:spPr>
            <a:xfrm>
              <a:off x="2970449" y="3319401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09;p17"/>
            <p:cNvSpPr/>
            <p:nvPr/>
          </p:nvSpPr>
          <p:spPr>
            <a:xfrm>
              <a:off x="4122002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10;p17"/>
            <p:cNvSpPr/>
            <p:nvPr/>
          </p:nvSpPr>
          <p:spPr>
            <a:xfrm>
              <a:off x="4710201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12;p17"/>
            <p:cNvSpPr/>
            <p:nvPr/>
          </p:nvSpPr>
          <p:spPr>
            <a:xfrm>
              <a:off x="4710201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13;p17"/>
            <p:cNvSpPr/>
            <p:nvPr/>
          </p:nvSpPr>
          <p:spPr>
            <a:xfrm>
              <a:off x="1815538" y="3319401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15;p17"/>
            <p:cNvSpPr/>
            <p:nvPr/>
          </p:nvSpPr>
          <p:spPr>
            <a:xfrm>
              <a:off x="1331640" y="2420888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21;p17"/>
            <p:cNvSpPr/>
            <p:nvPr/>
          </p:nvSpPr>
          <p:spPr>
            <a:xfrm>
              <a:off x="1628649" y="2615490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122;p17"/>
            <p:cNvSpPr/>
            <p:nvPr/>
          </p:nvSpPr>
          <p:spPr>
            <a:xfrm>
              <a:off x="3989244" y="3226456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110;p17"/>
            <p:cNvSpPr/>
            <p:nvPr/>
          </p:nvSpPr>
          <p:spPr>
            <a:xfrm>
              <a:off x="3537160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109;p17"/>
            <p:cNvSpPr/>
            <p:nvPr/>
          </p:nvSpPr>
          <p:spPr>
            <a:xfrm>
              <a:off x="2382249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4420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严格近邻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62464" y="4966451"/>
            <a:ext cx="15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宽松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近邻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8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28720</TotalTime>
  <Words>959</Words>
  <Application>Microsoft Office PowerPoint</Application>
  <PresentationFormat>全屏显示(4:3)</PresentationFormat>
  <Paragraphs>80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Flink CEP 简介</vt:lpstr>
      <vt:lpstr>什么是 CEP</vt:lpstr>
      <vt:lpstr>CEP 的特点</vt:lpstr>
      <vt:lpstr>Pattern API</vt:lpstr>
      <vt:lpstr>Pattern API</vt:lpstr>
      <vt:lpstr>个体模式（Individual Patterns）</vt:lpstr>
      <vt:lpstr>个体模式的条件</vt:lpstr>
      <vt:lpstr>个体模式的条件</vt:lpstr>
      <vt:lpstr>模式序列</vt:lpstr>
      <vt:lpstr>模式序列</vt:lpstr>
      <vt:lpstr>模式序列</vt:lpstr>
      <vt:lpstr>模式的检测</vt:lpstr>
      <vt:lpstr>匹配事件的提取</vt:lpstr>
      <vt:lpstr>超时事件的提取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363</cp:revision>
  <dcterms:created xsi:type="dcterms:W3CDTF">2017-11-14T06:09:04Z</dcterms:created>
  <dcterms:modified xsi:type="dcterms:W3CDTF">2020-02-25T15:45:49Z</dcterms:modified>
</cp:coreProperties>
</file>