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2" r:id="rId4"/>
    <p:sldId id="263" r:id="rId5"/>
    <p:sldId id="259" r:id="rId6"/>
    <p:sldId id="261" r:id="rId7"/>
    <p:sldId id="258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580998"/>
            <a:ext cx="7180263" cy="421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411760" y="548679"/>
            <a:ext cx="34563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鲍鱼年龄预测系统</a:t>
            </a:r>
          </a:p>
        </p:txBody>
      </p:sp>
    </p:spTree>
    <p:extLst>
      <p:ext uri="{BB962C8B-B14F-4D97-AF65-F5344CB8AC3E}">
        <p14:creationId xmlns:p14="http://schemas.microsoft.com/office/powerpoint/2010/main" val="162350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CD9743E-6C87-4349-9210-43C009878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6D291B21-FAD4-4DB1-BCF3-5378DF32D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Server</a:t>
            </a:r>
            <a:r>
              <a:rPr lang="zh-CN" altLang="en-US" sz="3600" dirty="0" smtClean="0"/>
              <a:t>：</a:t>
            </a:r>
            <a:r>
              <a:rPr lang="en-US" altLang="zh-CN" sz="2800" dirty="0"/>
              <a:t>Django</a:t>
            </a:r>
            <a:r>
              <a:rPr lang="zh-CN" altLang="en-US" sz="2800" dirty="0"/>
              <a:t>框架  </a:t>
            </a:r>
            <a:r>
              <a:rPr lang="en-US" altLang="zh-CN" sz="2800" dirty="0"/>
              <a:t>python</a:t>
            </a:r>
            <a:r>
              <a:rPr lang="zh-CN" altLang="en-US" sz="2800" dirty="0" smtClean="0"/>
              <a:t>语言</a:t>
            </a:r>
            <a:endParaRPr lang="en-US" altLang="zh-CN" sz="28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b="1" dirty="0" smtClean="0">
                <a:latin typeface="仿宋" pitchFamily="49" charset="-122"/>
                <a:ea typeface="仿宋" pitchFamily="49" charset="-122"/>
              </a:rPr>
              <a:t>数据处理：</a:t>
            </a:r>
            <a:r>
              <a:rPr lang="zh-CN" altLang="en-US" sz="1800" dirty="0" smtClean="0">
                <a:latin typeface="仿宋" pitchFamily="49" charset="-122"/>
                <a:ea typeface="仿宋" pitchFamily="49" charset="-122"/>
              </a:rPr>
              <a:t>归一化处理</a:t>
            </a:r>
            <a:endParaRPr lang="en-US" altLang="zh-CN" sz="1800" dirty="0">
              <a:latin typeface="仿宋" pitchFamily="49" charset="-122"/>
              <a:ea typeface="仿宋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b="1" dirty="0" smtClean="0">
                <a:latin typeface="仿宋" pitchFamily="49" charset="-122"/>
                <a:ea typeface="仿宋" pitchFamily="49" charset="-122"/>
              </a:rPr>
              <a:t>模型训练：</a:t>
            </a:r>
            <a:r>
              <a:rPr lang="zh-CN" altLang="en-US" sz="1800" dirty="0">
                <a:latin typeface="仿宋" pitchFamily="49" charset="-122"/>
                <a:ea typeface="仿宋" pitchFamily="49" charset="-122"/>
              </a:rPr>
              <a:t>梯度下降、获取参数</a:t>
            </a:r>
            <a:endParaRPr lang="en-US" altLang="zh-CN" sz="1800" dirty="0">
              <a:latin typeface="仿宋" pitchFamily="49" charset="-122"/>
              <a:ea typeface="仿宋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b="1" dirty="0" smtClean="0">
                <a:latin typeface="仿宋" pitchFamily="49" charset="-122"/>
                <a:ea typeface="仿宋" pitchFamily="49" charset="-122"/>
              </a:rPr>
              <a:t>模型预测：</a:t>
            </a:r>
            <a:r>
              <a:rPr lang="zh-CN" altLang="en-US" sz="1800" dirty="0">
                <a:latin typeface="仿宋" pitchFamily="49" charset="-122"/>
                <a:ea typeface="仿宋" pitchFamily="49" charset="-122"/>
              </a:rPr>
              <a:t>提供对外接口</a:t>
            </a:r>
            <a:endParaRPr lang="en-US" altLang="zh-CN" sz="1800" dirty="0">
              <a:latin typeface="仿宋" pitchFamily="49" charset="-122"/>
              <a:ea typeface="仿宋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Client</a:t>
            </a:r>
            <a:r>
              <a:rPr lang="zh-CN" altLang="en-US" sz="3600" dirty="0"/>
              <a:t>：</a:t>
            </a:r>
            <a:r>
              <a:rPr lang="en-US" altLang="zh-CN" sz="2800" dirty="0" err="1"/>
              <a:t>Winform</a:t>
            </a:r>
            <a:r>
              <a:rPr lang="zh-CN" altLang="en-US" sz="2800" dirty="0"/>
              <a:t>  </a:t>
            </a:r>
            <a:r>
              <a:rPr lang="en-US" altLang="zh-CN" sz="2800" dirty="0"/>
              <a:t>c#</a:t>
            </a:r>
            <a:r>
              <a:rPr lang="zh-CN" altLang="en-US" sz="2800" dirty="0"/>
              <a:t>语言</a:t>
            </a:r>
            <a:endParaRPr lang="en-US" altLang="zh-CN" sz="28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b="1" dirty="0">
                <a:latin typeface="仿宋" pitchFamily="49" charset="-122"/>
                <a:ea typeface="仿宋" pitchFamily="49" charset="-122"/>
              </a:rPr>
              <a:t>文字</a:t>
            </a:r>
            <a:r>
              <a:rPr lang="zh-CN" altLang="en-US" sz="1800" b="1" dirty="0" smtClean="0">
                <a:latin typeface="仿宋" pitchFamily="49" charset="-122"/>
                <a:ea typeface="仿宋" pitchFamily="49" charset="-122"/>
              </a:rPr>
              <a:t>识别：</a:t>
            </a:r>
            <a:r>
              <a:rPr lang="zh-CN" altLang="en-US" sz="1800" dirty="0">
                <a:latin typeface="仿宋" pitchFamily="49" charset="-122"/>
                <a:ea typeface="仿宋" pitchFamily="49" charset="-122"/>
              </a:rPr>
              <a:t>由图片识别预测数据</a:t>
            </a:r>
            <a:endParaRPr lang="en-US" altLang="zh-CN" sz="1800" dirty="0">
              <a:latin typeface="仿宋" pitchFamily="49" charset="-122"/>
              <a:ea typeface="仿宋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b="1" dirty="0" smtClean="0">
                <a:latin typeface="仿宋" pitchFamily="49" charset="-122"/>
                <a:ea typeface="仿宋" pitchFamily="49" charset="-122"/>
              </a:rPr>
              <a:t>读取预测接口：</a:t>
            </a:r>
            <a:r>
              <a:rPr lang="zh-CN" altLang="en-US" sz="1800" dirty="0">
                <a:latin typeface="仿宋" pitchFamily="49" charset="-122"/>
                <a:ea typeface="仿宋" pitchFamily="49" charset="-122"/>
              </a:rPr>
              <a:t>获取预测结果数据</a:t>
            </a:r>
            <a:endParaRPr lang="en-US" altLang="zh-CN" sz="1800" dirty="0">
              <a:latin typeface="仿宋" pitchFamily="49" charset="-122"/>
              <a:ea typeface="仿宋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b="1" dirty="0">
                <a:latin typeface="仿宋" pitchFamily="49" charset="-122"/>
                <a:ea typeface="仿宋" pitchFamily="49" charset="-122"/>
              </a:rPr>
              <a:t>语音</a:t>
            </a:r>
            <a:r>
              <a:rPr lang="zh-CN" altLang="en-US" sz="1800" b="1" dirty="0" smtClean="0">
                <a:latin typeface="仿宋" pitchFamily="49" charset="-122"/>
                <a:ea typeface="仿宋" pitchFamily="49" charset="-122"/>
              </a:rPr>
              <a:t>播报：</a:t>
            </a:r>
            <a:r>
              <a:rPr lang="zh-CN" altLang="en-US" sz="1800" dirty="0">
                <a:latin typeface="仿宋" pitchFamily="49" charset="-122"/>
                <a:ea typeface="仿宋" pitchFamily="49" charset="-122"/>
              </a:rPr>
              <a:t>播报结果数据</a:t>
            </a:r>
            <a:endParaRPr lang="en-US" altLang="zh-CN" sz="1800" dirty="0">
              <a:latin typeface="仿宋" pitchFamily="49" charset="-122"/>
              <a:ea typeface="仿宋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7627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46083"/>
            <a:ext cx="8229600" cy="400110"/>
          </a:xfr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zh-CN" altLang="en-US" sz="2000" b="1" dirty="0" smtClean="0"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训练</a:t>
            </a:r>
            <a:r>
              <a:rPr lang="zh-CN" altLang="en-US" sz="2000" b="1" dirty="0"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数据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413836"/>
            <a:ext cx="5616624" cy="5290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000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46083"/>
            <a:ext cx="8229600" cy="400110"/>
          </a:xfr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预测接口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957806"/>
            <a:ext cx="7046913" cy="406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521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>
            <a:extLst>
              <a:ext uri="{FF2B5EF4-FFF2-40B4-BE49-F238E27FC236}">
                <a16:creationId xmlns:a16="http://schemas.microsoft.com/office/drawing/2014/main" xmlns="" id="{977DD599-3EB4-411E-8B0F-7CA91347F2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0" y="1268760"/>
            <a:ext cx="8178799" cy="508411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CE7F5678-6E83-41FE-8FA9-09B0EE770900}"/>
              </a:ext>
            </a:extLst>
          </p:cNvPr>
          <p:cNvSpPr txBox="1"/>
          <p:nvPr/>
        </p:nvSpPr>
        <p:spPr>
          <a:xfrm>
            <a:off x="3419872" y="505122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训练结果数据</a:t>
            </a:r>
          </a:p>
        </p:txBody>
      </p:sp>
    </p:spTree>
    <p:extLst>
      <p:ext uri="{BB962C8B-B14F-4D97-AF65-F5344CB8AC3E}">
        <p14:creationId xmlns:p14="http://schemas.microsoft.com/office/powerpoint/2010/main" val="56630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46083"/>
            <a:ext cx="8229600" cy="400110"/>
          </a:xfr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前端展示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895" y="1484784"/>
            <a:ext cx="4536504" cy="456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840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0997C1A-12F8-4C7F-B115-545905CD0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92195"/>
            <a:ext cx="8229600" cy="707886"/>
          </a:xfr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zh-CN" altLang="en-US" sz="2000" b="1" dirty="0"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运行过程展示</a:t>
            </a:r>
            <a:r>
              <a:rPr lang="en-US" altLang="zh-CN" sz="2000" b="1" dirty="0"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/>
            </a:r>
            <a:br>
              <a:rPr lang="en-US" altLang="zh-CN" sz="2000" b="1" dirty="0"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</a:br>
            <a:endParaRPr lang="zh-CN" altLang="en-US" sz="2000" b="1" dirty="0">
              <a:latin typeface="华文仿宋" panose="02010600040101010101" pitchFamily="2" charset="-122"/>
              <a:ea typeface="华文仿宋" panose="02010600040101010101" pitchFamily="2" charset="-122"/>
              <a:cs typeface="+mn-cs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EE19A050-F6A8-46D7-9E30-E0935AA88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1028" name="Picture 4" descr="D:\cly\abpredict\GIF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196752"/>
            <a:ext cx="5040560" cy="4939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743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68</Words>
  <Application>Microsoft Office PowerPoint</Application>
  <PresentationFormat>全屏显示(4:3)</PresentationFormat>
  <Paragraphs>14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PowerPoint 演示文稿</vt:lpstr>
      <vt:lpstr>PowerPoint 演示文稿</vt:lpstr>
      <vt:lpstr>训练数据</vt:lpstr>
      <vt:lpstr>预测接口</vt:lpstr>
      <vt:lpstr>PowerPoint 演示文稿</vt:lpstr>
      <vt:lpstr>前端展示</vt:lpstr>
      <vt:lpstr>运行过程展示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liyuan chen 陈立元(0)</dc:creator>
  <cp:lastModifiedBy>Windows 用户</cp:lastModifiedBy>
  <cp:revision>13</cp:revision>
  <dcterms:created xsi:type="dcterms:W3CDTF">2019-01-02T08:39:17Z</dcterms:created>
  <dcterms:modified xsi:type="dcterms:W3CDTF">2019-01-12T14:23:26Z</dcterms:modified>
</cp:coreProperties>
</file>