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60" r:id="rId2"/>
    <p:sldId id="261" r:id="rId3"/>
    <p:sldId id="259" r:id="rId4"/>
    <p:sldId id="333" r:id="rId5"/>
    <p:sldId id="276" r:id="rId6"/>
    <p:sldId id="319" r:id="rId7"/>
    <p:sldId id="279" r:id="rId8"/>
    <p:sldId id="331" r:id="rId9"/>
    <p:sldId id="318" r:id="rId10"/>
    <p:sldId id="328" r:id="rId11"/>
    <p:sldId id="332" r:id="rId12"/>
    <p:sldId id="330" r:id="rId13"/>
    <p:sldId id="262" r:id="rId14"/>
    <p:sldId id="334" r:id="rId15"/>
    <p:sldId id="320" r:id="rId16"/>
    <p:sldId id="326" r:id="rId17"/>
    <p:sldId id="327" r:id="rId18"/>
    <p:sldId id="274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C2E03-497E-4C2A-AAB7-C9B1DC73E15E}">
  <a:tblStyle styleId="{C1EC2E03-497E-4C2A-AAB7-C9B1DC73E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80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51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19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8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12bb7b0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b12bb7b04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b12bb7b04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b12bb7b04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67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7664a208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7664a208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b12bb7b04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b12bb7b04_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99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8a3255b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8a3255bf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65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g87664a2081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0" name="Google Shape;4820;g87664a2081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86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b12bb7b0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b12bb7b0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1094125" y="389075"/>
            <a:ext cx="39903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117650" y="3062625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117650" y="3440007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107950" y="3062613"/>
            <a:ext cx="29184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5107950" y="3439998"/>
            <a:ext cx="2918400" cy="1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980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337300"/>
            <a:ext cx="2595000" cy="22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261025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_1_1_3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2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702900" y="1152475"/>
            <a:ext cx="53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65" r:id="rId7"/>
    <p:sldLayoutId id="2147483667" r:id="rId8"/>
    <p:sldLayoutId id="2147483668" r:id="rId9"/>
    <p:sldLayoutId id="2147483672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app-final-team-dog.herokuapp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>
            <a:spLocks noGrp="1"/>
          </p:cNvSpPr>
          <p:nvPr>
            <p:ph type="subTitle" idx="1"/>
          </p:nvPr>
        </p:nvSpPr>
        <p:spPr>
          <a:xfrm>
            <a:off x="2660100" y="3222638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Doge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(Team D)</a:t>
            </a:r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-75000" y="1408350"/>
            <a:ext cx="92940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504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402890-C3E9-4CC4-887E-B03F7806A759}"/>
              </a:ext>
            </a:extLst>
          </p:cNvPr>
          <p:cNvSpPr txBox="1"/>
          <p:nvPr/>
        </p:nvSpPr>
        <p:spPr>
          <a:xfrm>
            <a:off x="2248525" y="2394440"/>
            <a:ext cx="4646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1BB865-E798-45B5-B1D2-F829B2FB1A57}"/>
              </a:ext>
            </a:extLst>
          </p:cNvPr>
          <p:cNvSpPr txBox="1"/>
          <p:nvPr/>
        </p:nvSpPr>
        <p:spPr>
          <a:xfrm>
            <a:off x="2248525" y="2394440"/>
            <a:ext cx="4646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API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25AEE9-8666-4EC4-BB3E-6A1679FC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1404"/>
              </p:ext>
            </p:extLst>
          </p:nvPr>
        </p:nvGraphicFramePr>
        <p:xfrm>
          <a:off x="899253" y="853775"/>
          <a:ext cx="6583582" cy="3854506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146904">
                  <a:extLst>
                    <a:ext uri="{9D8B030D-6E8A-4147-A177-3AD203B41FA5}">
                      <a16:colId xmlns:a16="http://schemas.microsoft.com/office/drawing/2014/main" val="2500656583"/>
                    </a:ext>
                  </a:extLst>
                </a:gridCol>
                <a:gridCol w="497829">
                  <a:extLst>
                    <a:ext uri="{9D8B030D-6E8A-4147-A177-3AD203B41FA5}">
                      <a16:colId xmlns:a16="http://schemas.microsoft.com/office/drawing/2014/main" val="2619212040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690235244"/>
                    </a:ext>
                  </a:extLst>
                </a:gridCol>
                <a:gridCol w="1099071">
                  <a:extLst>
                    <a:ext uri="{9D8B030D-6E8A-4147-A177-3AD203B41FA5}">
                      <a16:colId xmlns:a16="http://schemas.microsoft.com/office/drawing/2014/main" val="2474182663"/>
                    </a:ext>
                  </a:extLst>
                </a:gridCol>
                <a:gridCol w="2741481">
                  <a:extLst>
                    <a:ext uri="{9D8B030D-6E8A-4147-A177-3AD203B41FA5}">
                      <a16:colId xmlns:a16="http://schemas.microsoft.com/office/drawing/2014/main" val="3908235274"/>
                    </a:ext>
                  </a:extLst>
                </a:gridCol>
              </a:tblGrid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endpoint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verb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payload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response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800907132"/>
                  </a:ext>
                </a:extLst>
              </a:tr>
              <a:tr h="64145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/login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password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object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if username is in UserDB and then check if the password is correct.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859807183"/>
                  </a:ext>
                </a:extLst>
              </a:tr>
              <a:tr h="64145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/register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post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Username, </a:t>
                      </a:r>
                      <a:r>
                        <a:rPr lang="en-US" sz="1200" kern="100" dirty="0" err="1">
                          <a:effectLst/>
                        </a:rPr>
                        <a:t>school,age</a:t>
                      </a:r>
                      <a:r>
                        <a:rPr lang="en-US" sz="1200" kern="100" dirty="0">
                          <a:effectLst/>
                        </a:rPr>
                        <a:t>, interests, password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if the username is in UserDB, if in, then return false.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2268952371"/>
                  </a:ext>
                </a:extLst>
              </a:tr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/userInfo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object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Find a specific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476507049"/>
                  </a:ext>
                </a:extLst>
              </a:tr>
              <a:tr h="16036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/roomInfo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Find a specific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064134937"/>
                  </a:ext>
                </a:extLst>
              </a:tr>
              <a:tr h="769029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/join/getRooms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 List&lt;ChatRoom&gt; object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 all rooms a user not join yet.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578396982"/>
                  </a:ext>
                </a:extLst>
              </a:tr>
              <a:tr h="61522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/join/group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ArrayList&lt;ChatRoom&gt;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Check and add a validate user to a group.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070513154"/>
                  </a:ext>
                </a:extLst>
              </a:tr>
              <a:tr h="481087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/join/notification/accept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Sender, receiver, </a:t>
                      </a:r>
                      <a:r>
                        <a:rPr lang="en-US" sz="1200" kern="100" dirty="0" err="1">
                          <a:effectLst/>
                        </a:rPr>
                        <a:t>roomName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A string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Put the applicant into the room member list.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323025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0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 API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25AEE9-8666-4EC4-BB3E-6A1679FC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16380"/>
              </p:ext>
            </p:extLst>
          </p:nvPr>
        </p:nvGraphicFramePr>
        <p:xfrm>
          <a:off x="1161738" y="972643"/>
          <a:ext cx="6700601" cy="3974465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244183">
                  <a:extLst>
                    <a:ext uri="{9D8B030D-6E8A-4147-A177-3AD203B41FA5}">
                      <a16:colId xmlns:a16="http://schemas.microsoft.com/office/drawing/2014/main" val="2500656583"/>
                    </a:ext>
                  </a:extLst>
                </a:gridCol>
                <a:gridCol w="517569">
                  <a:extLst>
                    <a:ext uri="{9D8B030D-6E8A-4147-A177-3AD203B41FA5}">
                      <a16:colId xmlns:a16="http://schemas.microsoft.com/office/drawing/2014/main" val="2619212040"/>
                    </a:ext>
                  </a:extLst>
                </a:gridCol>
                <a:gridCol w="1098297">
                  <a:extLst>
                    <a:ext uri="{9D8B030D-6E8A-4147-A177-3AD203B41FA5}">
                      <a16:colId xmlns:a16="http://schemas.microsoft.com/office/drawing/2014/main" val="690235244"/>
                    </a:ext>
                  </a:extLst>
                </a:gridCol>
                <a:gridCol w="1099071">
                  <a:extLst>
                    <a:ext uri="{9D8B030D-6E8A-4147-A177-3AD203B41FA5}">
                      <a16:colId xmlns:a16="http://schemas.microsoft.com/office/drawing/2014/main" val="2474182663"/>
                    </a:ext>
                  </a:extLst>
                </a:gridCol>
                <a:gridCol w="2741481">
                  <a:extLst>
                    <a:ext uri="{9D8B030D-6E8A-4147-A177-3AD203B41FA5}">
                      <a16:colId xmlns:a16="http://schemas.microsoft.com/office/drawing/2014/main" val="3908235274"/>
                    </a:ext>
                  </a:extLst>
                </a:gridCol>
              </a:tblGrid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/join/notification/reject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Sender, receiver, 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 string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Send a rejection notification to the applicant.</a:t>
                      </a:r>
                      <a:endParaRPr lang="zh-CN" sz="1200" kern="100" dirty="0">
                        <a:effectLst/>
                      </a:endParaRPr>
                    </a:p>
                    <a:p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376848869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/logout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To let a user log out and remove the session related info.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945676070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/room/update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username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List&lt;</a:t>
                      </a:r>
                      <a:r>
                        <a:rPr lang="en-US" sz="1200" kern="100" dirty="0" err="1">
                          <a:effectLst/>
                        </a:rPr>
                        <a:t>ChatRoom</a:t>
                      </a:r>
                      <a:r>
                        <a:rPr lang="en-US" sz="1200" kern="100" dirty="0">
                          <a:effectLst/>
                        </a:rPr>
                        <a:t>&gt; 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 Update room list per 0.1 second 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901085816"/>
                  </a:ext>
                </a:extLst>
              </a:tr>
              <a:tr h="458357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/room/members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Username,roomname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List&lt;String&gt;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Get the member list of a given </a:t>
                      </a:r>
                      <a:r>
                        <a:rPr lang="en-US" sz="1200" kern="100" dirty="0" err="1">
                          <a:effectLst/>
                        </a:rPr>
                        <a:t>roomId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192893654"/>
                  </a:ext>
                </a:extLst>
              </a:tr>
              <a:tr h="955795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/create/groupchat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roomName, maxUser, isPublic, password, interest, 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Create a new group chat.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936092031"/>
                  </a:ext>
                </a:extLst>
              </a:tr>
              <a:tr h="31859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/chat/getUsers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List&lt;User&gt;</a:t>
                      </a:r>
                      <a:endParaRPr lang="zh-CN" sz="1200" kern="100">
                        <a:effectLst/>
                      </a:endParaRPr>
                    </a:p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Get users except the current user.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2992048783"/>
                  </a:ext>
                </a:extLst>
              </a:tr>
              <a:tr h="47789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/create/userchat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post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Username, chatName,room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Create a new user chat.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9793" marR="29793" marT="0" marB="0"/>
                </a:tc>
                <a:extLst>
                  <a:ext uri="{0D108BD9-81ED-4DB2-BD59-A6C34878D82A}">
                    <a16:rowId xmlns:a16="http://schemas.microsoft.com/office/drawing/2014/main" val="114951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4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effectLst/>
                <a:latin typeface="+mn-lt"/>
                <a:cs typeface="Times New Roman" panose="02020603050405020304" pitchFamily="18" charset="0"/>
              </a:rPr>
              <a:t>Client request</a:t>
            </a:r>
            <a:endParaRPr sz="4400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E70BE-5359-430E-BD5E-665BD7322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125" y="1552788"/>
            <a:ext cx="2482510" cy="2107886"/>
          </a:xfrm>
        </p:spPr>
        <p:txBody>
          <a:bodyPr/>
          <a:lstStyle/>
          <a:p>
            <a:pPr marL="139700" indent="0">
              <a:buNone/>
            </a:pP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getSendMsgRequest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getLoginRequest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getInviteRequest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getMuteRequest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getKickRequest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getBlockRequest</a:t>
            </a:r>
            <a:b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94DBB-1E46-480B-81D9-294AEF0AB6FE}"/>
              </a:ext>
            </a:extLst>
          </p:cNvPr>
          <p:cNvSpPr txBox="1"/>
          <p:nvPr/>
        </p:nvSpPr>
        <p:spPr>
          <a:xfrm>
            <a:off x="4572000" y="1633927"/>
            <a:ext cx="2810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>
              <a:buNone/>
            </a:pP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getLeaveRequest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getUpdateMsg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getLogoutRequest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getDeleteRequest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getRecallUpdateRequest</a:t>
            </a:r>
            <a:br>
              <a:rPr lang="en-US" altLang="zh-CN" sz="1800" dirty="0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altLang="zh-CN" sz="1800" dirty="0" err="1">
                <a:solidFill>
                  <a:srgbClr val="1E5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getInviteUsersRequest</a:t>
            </a:r>
            <a:endParaRPr lang="zh-CN" altLang="zh-CN" sz="1800" dirty="0">
              <a:solidFill>
                <a:srgbClr val="1E5178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all UML diagrams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all abstract classes and interfaces</a:t>
            </a: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929233" y="161154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n-lt"/>
              </a:rPr>
              <a:t>UML</a:t>
            </a:r>
            <a:endParaRPr sz="4400" dirty="0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70251-EE27-4627-8C42-C7895EBEDB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" y="1154241"/>
            <a:ext cx="8982184" cy="3432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32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125" cy="15717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Pattern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43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709854" y="936882"/>
            <a:ext cx="786949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Factory design pattern</a:t>
            </a:r>
          </a:p>
          <a:p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NotificationFac - make different kinds of notifications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MessageFac - make different types of messages  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RoomCmdFac - make a command</a:t>
            </a:r>
          </a:p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RoomStrategyFac - make a specific room related strategy</a:t>
            </a:r>
          </a:p>
          <a:p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Null object design pattern</a:t>
            </a:r>
          </a:p>
          <a:p>
            <a:r>
              <a:rPr lang="en-US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NullNotification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NullUser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NullRoom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altLang="zh-CN" sz="1800" dirty="0" err="1">
                <a:latin typeface="Montserrat"/>
                <a:ea typeface="Montserrat"/>
                <a:cs typeface="Montserrat"/>
                <a:sym typeface="Montserrat"/>
              </a:rPr>
              <a:t>NullMessage</a:t>
            </a:r>
            <a:r>
              <a:rPr lang="en-US" altLang="zh-CN" sz="1800" dirty="0">
                <a:latin typeface="Montserrat"/>
                <a:ea typeface="Montserrat"/>
                <a:cs typeface="Montserrat"/>
                <a:sym typeface="Montserrat"/>
              </a:rPr>
              <a:t> - for default use and prevent null pointer</a:t>
            </a:r>
            <a:endParaRPr lang="en-US" sz="21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Singleton design pattern</a:t>
            </a:r>
          </a:p>
          <a:p>
            <a:r>
              <a:rPr lang="en-US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800" dirty="0" err="1">
                <a:latin typeface="Montserrat"/>
                <a:ea typeface="Montserrat"/>
                <a:cs typeface="Montserrat"/>
                <a:sym typeface="Montserrat"/>
              </a:rPr>
              <a:t>NullNotification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altLang="zh-CN" sz="1800" dirty="0">
                <a:latin typeface="Montserrat"/>
                <a:ea typeface="Montserrat"/>
                <a:cs typeface="Montserrat"/>
                <a:sym typeface="Montserrat"/>
              </a:rPr>
              <a:t>essageFac, NullMessage – only one instance of the class is needed</a:t>
            </a:r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43;p54">
            <a:extLst>
              <a:ext uri="{FF2B5EF4-FFF2-40B4-BE49-F238E27FC236}">
                <a16:creationId xmlns:a16="http://schemas.microsoft.com/office/drawing/2014/main" id="{B68D4DE3-725C-4368-A161-6AA9BCAB8A2A}"/>
              </a:ext>
            </a:extLst>
          </p:cNvPr>
          <p:cNvSpPr txBox="1">
            <a:spLocks/>
          </p:cNvSpPr>
          <p:nvPr/>
        </p:nvSpPr>
        <p:spPr>
          <a:xfrm>
            <a:off x="419745" y="251258"/>
            <a:ext cx="5803650" cy="429525"/>
          </a:xfrm>
          <a:prstGeom prst="rect">
            <a:avLst/>
          </a:prstGeom>
        </p:spPr>
        <p:txBody>
          <a:bodyPr spcFirstLastPara="1" vert="horz" wrap="square" lIns="68569" tIns="68569" rIns="68569" bIns="68569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altLang="zh-CN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pattern</a:t>
            </a:r>
            <a:endParaRPr lang="en-US" sz="3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/>
        </p:nvSpPr>
        <p:spPr>
          <a:xfrm>
            <a:off x="669996" y="1318715"/>
            <a:ext cx="8215058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100" b="1" dirty="0">
                <a:latin typeface="Montserrat"/>
                <a:ea typeface="Montserrat"/>
                <a:cs typeface="Montserrat"/>
                <a:sym typeface="Montserrat"/>
              </a:rPr>
              <a:t>Composite</a:t>
            </a:r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 design pattern</a:t>
            </a:r>
          </a:p>
          <a:p>
            <a:pPr algn="just"/>
            <a:r>
              <a:rPr lang="en" sz="21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CompositeMessage - ArrayList of text and images </a:t>
            </a: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Template design pattern</a:t>
            </a: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altLang="zh-CN" sz="1800" dirty="0">
                <a:latin typeface="Montserrat"/>
              </a:rPr>
              <a:t>Interface and abstract class - set up invariant </a:t>
            </a:r>
          </a:p>
          <a:p>
            <a:pPr algn="just"/>
            <a:r>
              <a:rPr lang="en-US" altLang="zh-CN" sz="1800" dirty="0">
                <a:latin typeface="Montserrat"/>
              </a:rPr>
              <a:t>	concrete subclasses - implement specific variant details</a:t>
            </a:r>
            <a:endParaRPr lang="en" sz="1800" dirty="0">
              <a:latin typeface="Montserrat"/>
              <a:sym typeface="Montserrat"/>
            </a:endParaRPr>
          </a:p>
          <a:p>
            <a:pPr algn="just"/>
            <a:r>
              <a:rPr lang="en" sz="2100" b="1" dirty="0">
                <a:latin typeface="Montserrat"/>
                <a:ea typeface="Montserrat"/>
                <a:cs typeface="Montserrat"/>
                <a:sym typeface="Montserrat"/>
              </a:rPr>
              <a:t>MVC design pattern</a:t>
            </a:r>
          </a:p>
          <a:p>
            <a:pPr algn="just"/>
            <a:r>
              <a:rPr lang="en-US" altLang="zh-CN" sz="1500" b="1" dirty="0"/>
              <a:t>	</a:t>
            </a:r>
            <a:r>
              <a:rPr lang="en-US" altLang="zh-CN" sz="1800" dirty="0">
                <a:latin typeface="Montserrat"/>
              </a:rPr>
              <a:t>controller - instantiates the adapter and communicates with the model and view</a:t>
            </a:r>
          </a:p>
          <a:p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1800" dirty="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43;p54">
            <a:extLst>
              <a:ext uri="{FF2B5EF4-FFF2-40B4-BE49-F238E27FC236}">
                <a16:creationId xmlns:a16="http://schemas.microsoft.com/office/drawing/2014/main" id="{49B749AC-31A9-4BDB-923F-A39A8027B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080" y="281075"/>
            <a:ext cx="580365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altLang="zh-CN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esign pattern</a:t>
            </a:r>
            <a:endParaRPr sz="3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>
            <a:spLocks noGrp="1"/>
          </p:cNvSpPr>
          <p:nvPr>
            <p:ph type="subTitle" idx="1"/>
          </p:nvPr>
        </p:nvSpPr>
        <p:spPr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67" name="Google Shape;467;p50"/>
          <p:cNvSpPr txBox="1"/>
          <p:nvPr/>
        </p:nvSpPr>
        <p:spPr>
          <a:xfrm>
            <a:off x="799200" y="1063200"/>
            <a:ext cx="8697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4854;p70">
            <a:extLst>
              <a:ext uri="{FF2B5EF4-FFF2-40B4-BE49-F238E27FC236}">
                <a16:creationId xmlns:a16="http://schemas.microsoft.com/office/drawing/2014/main" id="{E62AA89D-98AE-44B2-A2D3-D3B602DED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THANKS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Q &amp; 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out team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9775" y="4031975"/>
            <a:ext cx="544125" cy="6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274350" y="1243650"/>
            <a:ext cx="57885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Team Name: Dog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Team Lead: Lize Chen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Tech Lead: Huaminghui Ding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Documentation Lead: Tingting Li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Daolun Chen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Ruimin Li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Yichen Sun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Developer: Junhao Yu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User Interface</a:t>
            </a: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951950" y="853775"/>
            <a:ext cx="75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sng" strike="noStrike" cap="none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https://chatapp-final-team-dog.herokuapp.com/</a:t>
            </a:r>
            <a:endParaRPr sz="28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940800" y="1581425"/>
            <a:ext cx="72624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Button Design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B2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it easy to find and predict</a:t>
            </a: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2B2B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</a:t>
            </a: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>
              <a:solidFill>
                <a:srgbClr val="2B2B2B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Obvious Interface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Clear and Self-evident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1DF2D-2766-4701-B3C7-460A2D18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5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59"/>
          <p:cNvGrpSpPr/>
          <p:nvPr/>
        </p:nvGrpSpPr>
        <p:grpSpPr>
          <a:xfrm>
            <a:off x="3291563" y="1592225"/>
            <a:ext cx="2560875" cy="2611413"/>
            <a:chOff x="3291563" y="1592225"/>
            <a:chExt cx="2560875" cy="2611413"/>
          </a:xfrm>
        </p:grpSpPr>
        <p:sp>
          <p:nvSpPr>
            <p:cNvPr id="552" name="Google Shape;552;p59"/>
            <p:cNvSpPr/>
            <p:nvPr/>
          </p:nvSpPr>
          <p:spPr>
            <a:xfrm>
              <a:off x="3745013" y="2605338"/>
              <a:ext cx="146400" cy="597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59"/>
            <p:cNvGrpSpPr/>
            <p:nvPr/>
          </p:nvGrpSpPr>
          <p:grpSpPr>
            <a:xfrm>
              <a:off x="3291563" y="1592225"/>
              <a:ext cx="1557751" cy="1053300"/>
              <a:chOff x="3313199" y="1592225"/>
              <a:chExt cx="1557751" cy="1053300"/>
            </a:xfrm>
          </p:grpSpPr>
          <p:sp>
            <p:nvSpPr>
              <p:cNvPr id="554" name="Google Shape;554;p59"/>
              <p:cNvSpPr/>
              <p:nvPr/>
            </p:nvSpPr>
            <p:spPr>
              <a:xfrm>
                <a:off x="3313199" y="1592225"/>
                <a:ext cx="1053300" cy="1053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 rot="5400000">
                <a:off x="4498800" y="1819925"/>
                <a:ext cx="146400" cy="5979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59"/>
            <p:cNvGrpSpPr/>
            <p:nvPr/>
          </p:nvGrpSpPr>
          <p:grpSpPr>
            <a:xfrm>
              <a:off x="4799138" y="1592225"/>
              <a:ext cx="1053300" cy="1598500"/>
              <a:chOff x="4813374" y="1592225"/>
              <a:chExt cx="1053300" cy="1598500"/>
            </a:xfrm>
          </p:grpSpPr>
          <p:sp>
            <p:nvSpPr>
              <p:cNvPr id="557" name="Google Shape;557;p59"/>
              <p:cNvSpPr/>
              <p:nvPr/>
            </p:nvSpPr>
            <p:spPr>
              <a:xfrm>
                <a:off x="4813374" y="1592225"/>
                <a:ext cx="1053300" cy="1053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9"/>
              <p:cNvSpPr/>
              <p:nvPr/>
            </p:nvSpPr>
            <p:spPr>
              <a:xfrm>
                <a:off x="5281625" y="2592825"/>
                <a:ext cx="146400" cy="597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59"/>
            <p:cNvGrpSpPr/>
            <p:nvPr/>
          </p:nvGrpSpPr>
          <p:grpSpPr>
            <a:xfrm>
              <a:off x="4302663" y="3150338"/>
              <a:ext cx="1549774" cy="1053300"/>
              <a:chOff x="4324300" y="3137825"/>
              <a:chExt cx="1549774" cy="1053300"/>
            </a:xfrm>
          </p:grpSpPr>
          <p:sp>
            <p:nvSpPr>
              <p:cNvPr id="560" name="Google Shape;560;p59"/>
              <p:cNvSpPr/>
              <p:nvPr/>
            </p:nvSpPr>
            <p:spPr>
              <a:xfrm>
                <a:off x="4820774" y="3137825"/>
                <a:ext cx="1053300" cy="1053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9"/>
              <p:cNvSpPr/>
              <p:nvPr/>
            </p:nvSpPr>
            <p:spPr>
              <a:xfrm rot="5400000">
                <a:off x="4550050" y="3390650"/>
                <a:ext cx="146400" cy="597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59"/>
            <p:cNvSpPr/>
            <p:nvPr/>
          </p:nvSpPr>
          <p:spPr>
            <a:xfrm>
              <a:off x="3291563" y="3150338"/>
              <a:ext cx="1053300" cy="105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9"/>
            <p:cNvSpPr/>
            <p:nvPr/>
          </p:nvSpPr>
          <p:spPr>
            <a:xfrm>
              <a:off x="3421013" y="3292400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9"/>
            <p:cNvSpPr/>
            <p:nvPr/>
          </p:nvSpPr>
          <p:spPr>
            <a:xfrm>
              <a:off x="4923063" y="3292400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9"/>
            <p:cNvSpPr/>
            <p:nvPr/>
          </p:nvSpPr>
          <p:spPr>
            <a:xfrm>
              <a:off x="4923063" y="1721775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9"/>
            <p:cNvSpPr/>
            <p:nvPr/>
          </p:nvSpPr>
          <p:spPr>
            <a:xfrm>
              <a:off x="3421013" y="1721775"/>
              <a:ext cx="794400" cy="794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7" name="Google Shape;567;p59"/>
            <p:cNvCxnSpPr/>
            <p:nvPr/>
          </p:nvCxnSpPr>
          <p:spPr>
            <a:xfrm>
              <a:off x="3818213" y="3176063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8" name="Google Shape;568;p59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Demo</a:t>
            </a:r>
            <a:endParaRPr dirty="0"/>
          </a:p>
        </p:txBody>
      </p:sp>
      <p:sp>
        <p:nvSpPr>
          <p:cNvPr id="569" name="Google Shape;569;p59"/>
          <p:cNvSpPr txBox="1">
            <a:spLocks noGrp="1"/>
          </p:cNvSpPr>
          <p:nvPr>
            <p:ph type="subTitle" idx="4294967295"/>
          </p:nvPr>
        </p:nvSpPr>
        <p:spPr>
          <a:xfrm>
            <a:off x="667238" y="1346946"/>
            <a:ext cx="1848300" cy="170358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Log in</a:t>
            </a:r>
          </a:p>
          <a:p>
            <a:r>
              <a:rPr lang="en-US" altLang="zh-CN" dirty="0"/>
              <a:t>Register</a:t>
            </a:r>
          </a:p>
          <a:p>
            <a:r>
              <a:rPr lang="en-US" altLang="zh-CN" dirty="0"/>
              <a:t>Create </a:t>
            </a:r>
          </a:p>
          <a:p>
            <a:r>
              <a:rPr lang="en-US" altLang="zh-CN" dirty="0"/>
              <a:t>Join</a:t>
            </a:r>
          </a:p>
          <a:p>
            <a:r>
              <a:rPr lang="en-US" altLang="zh-CN" dirty="0"/>
              <a:t>Update info </a:t>
            </a:r>
          </a:p>
        </p:txBody>
      </p:sp>
      <p:sp>
        <p:nvSpPr>
          <p:cNvPr id="571" name="Google Shape;571;p59"/>
          <p:cNvSpPr txBox="1">
            <a:spLocks noGrp="1"/>
          </p:cNvSpPr>
          <p:nvPr>
            <p:ph type="subTitle" idx="4294967295"/>
          </p:nvPr>
        </p:nvSpPr>
        <p:spPr>
          <a:xfrm>
            <a:off x="6420429" y="3271677"/>
            <a:ext cx="1848300" cy="9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101900" bIns="91425" anchor="ctr" anchorCtr="0">
            <a:noAutofit/>
          </a:bodyPr>
          <a:lstStyle/>
          <a:p>
            <a:r>
              <a:rPr lang="en-US" altLang="zh-CN" dirty="0"/>
              <a:t>History</a:t>
            </a:r>
          </a:p>
          <a:p>
            <a:r>
              <a:rPr lang="en-US" altLang="zh-CN" dirty="0"/>
              <a:t>Notification</a:t>
            </a:r>
          </a:p>
          <a:p>
            <a:r>
              <a:rPr lang="en-US" altLang="zh-CN" dirty="0"/>
              <a:t>Leave</a:t>
            </a:r>
            <a:endParaRPr dirty="0"/>
          </a:p>
        </p:txBody>
      </p:sp>
      <p:sp>
        <p:nvSpPr>
          <p:cNvPr id="573" name="Google Shape;573;p59"/>
          <p:cNvSpPr txBox="1">
            <a:spLocks noGrp="1"/>
          </p:cNvSpPr>
          <p:nvPr>
            <p:ph type="subTitle" idx="4294967295"/>
          </p:nvPr>
        </p:nvSpPr>
        <p:spPr>
          <a:xfrm>
            <a:off x="6336315" y="1714478"/>
            <a:ext cx="1848300" cy="11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Send message</a:t>
            </a:r>
          </a:p>
          <a:p>
            <a:r>
              <a:rPr lang="en-US" altLang="zh-CN" dirty="0"/>
              <a:t>Hate speech</a:t>
            </a:r>
          </a:p>
          <a:p>
            <a:r>
              <a:rPr lang="en-US" altLang="zh-CN" dirty="0"/>
              <a:t>Chat</a:t>
            </a:r>
          </a:p>
          <a:p>
            <a:endParaRPr lang="en-US" altLang="zh-CN" dirty="0"/>
          </a:p>
        </p:txBody>
      </p:sp>
      <p:sp>
        <p:nvSpPr>
          <p:cNvPr id="575" name="Google Shape;575;p59"/>
          <p:cNvSpPr txBox="1">
            <a:spLocks noGrp="1"/>
          </p:cNvSpPr>
          <p:nvPr>
            <p:ph type="subTitle" idx="4294967295"/>
          </p:nvPr>
        </p:nvSpPr>
        <p:spPr>
          <a:xfrm>
            <a:off x="732800" y="3325313"/>
            <a:ext cx="1848300" cy="90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Invite</a:t>
            </a:r>
          </a:p>
          <a:p>
            <a:r>
              <a:rPr lang="en-US" altLang="zh-CN" dirty="0"/>
              <a:t>Mute</a:t>
            </a:r>
          </a:p>
          <a:p>
            <a:r>
              <a:rPr lang="en-US" altLang="zh-CN" dirty="0"/>
              <a:t>Block</a:t>
            </a:r>
          </a:p>
          <a:p>
            <a:r>
              <a:rPr lang="en-US" altLang="zh-CN" dirty="0"/>
              <a:t>Kick</a:t>
            </a:r>
          </a:p>
        </p:txBody>
      </p:sp>
      <p:sp>
        <p:nvSpPr>
          <p:cNvPr id="577" name="Google Shape;577;p59"/>
          <p:cNvSpPr/>
          <p:nvPr/>
        </p:nvSpPr>
        <p:spPr>
          <a:xfrm>
            <a:off x="5141193" y="1934050"/>
            <a:ext cx="358140" cy="357792"/>
          </a:xfrm>
          <a:custGeom>
            <a:avLst/>
            <a:gdLst/>
            <a:ahLst/>
            <a:cxnLst/>
            <a:rect l="l" t="t" r="r" b="b"/>
            <a:pathLst>
              <a:path w="11347" h="11336" extrusionOk="0">
                <a:moveTo>
                  <a:pt x="2948" y="2991"/>
                </a:moveTo>
                <a:cubicBezTo>
                  <a:pt x="2993" y="2991"/>
                  <a:pt x="3039" y="2994"/>
                  <a:pt x="3084" y="3001"/>
                </a:cubicBezTo>
                <a:cubicBezTo>
                  <a:pt x="3394" y="3060"/>
                  <a:pt x="3656" y="3334"/>
                  <a:pt x="3715" y="3644"/>
                </a:cubicBezTo>
                <a:cubicBezTo>
                  <a:pt x="3775" y="3941"/>
                  <a:pt x="3667" y="4227"/>
                  <a:pt x="3441" y="4418"/>
                </a:cubicBezTo>
                <a:cubicBezTo>
                  <a:pt x="3298" y="4549"/>
                  <a:pt x="3203" y="4739"/>
                  <a:pt x="3203" y="4954"/>
                </a:cubicBezTo>
                <a:lnTo>
                  <a:pt x="3203" y="5311"/>
                </a:lnTo>
                <a:cubicBezTo>
                  <a:pt x="3203" y="5596"/>
                  <a:pt x="3441" y="5835"/>
                  <a:pt x="3727" y="5835"/>
                </a:cubicBezTo>
                <a:lnTo>
                  <a:pt x="5513" y="5835"/>
                </a:lnTo>
                <a:lnTo>
                  <a:pt x="5513" y="7621"/>
                </a:lnTo>
                <a:cubicBezTo>
                  <a:pt x="5513" y="7716"/>
                  <a:pt x="5430" y="7811"/>
                  <a:pt x="5322" y="7811"/>
                </a:cubicBezTo>
                <a:lnTo>
                  <a:pt x="4965" y="7811"/>
                </a:lnTo>
                <a:cubicBezTo>
                  <a:pt x="4858" y="7811"/>
                  <a:pt x="4751" y="7763"/>
                  <a:pt x="4691" y="7692"/>
                </a:cubicBezTo>
                <a:cubicBezTo>
                  <a:pt x="4472" y="7433"/>
                  <a:pt x="4152" y="7282"/>
                  <a:pt x="3809" y="7282"/>
                </a:cubicBezTo>
                <a:cubicBezTo>
                  <a:pt x="3743" y="7282"/>
                  <a:pt x="3675" y="7287"/>
                  <a:pt x="3608" y="7299"/>
                </a:cubicBezTo>
                <a:cubicBezTo>
                  <a:pt x="3167" y="7394"/>
                  <a:pt x="2810" y="7740"/>
                  <a:pt x="2715" y="8180"/>
                </a:cubicBezTo>
                <a:cubicBezTo>
                  <a:pt x="2644" y="8525"/>
                  <a:pt x="2727" y="8883"/>
                  <a:pt x="2941" y="9144"/>
                </a:cubicBezTo>
                <a:cubicBezTo>
                  <a:pt x="3167" y="9418"/>
                  <a:pt x="3477" y="9561"/>
                  <a:pt x="3834" y="9561"/>
                </a:cubicBezTo>
                <a:cubicBezTo>
                  <a:pt x="4179" y="9561"/>
                  <a:pt x="4501" y="9418"/>
                  <a:pt x="4715" y="9144"/>
                </a:cubicBezTo>
                <a:cubicBezTo>
                  <a:pt x="4775" y="9073"/>
                  <a:pt x="4870" y="9025"/>
                  <a:pt x="4977" y="9025"/>
                </a:cubicBezTo>
                <a:lnTo>
                  <a:pt x="5334" y="9025"/>
                </a:lnTo>
                <a:cubicBezTo>
                  <a:pt x="5441" y="9025"/>
                  <a:pt x="5525" y="9121"/>
                  <a:pt x="5525" y="9228"/>
                </a:cubicBezTo>
                <a:lnTo>
                  <a:pt x="5525" y="11014"/>
                </a:lnTo>
                <a:lnTo>
                  <a:pt x="881" y="11014"/>
                </a:lnTo>
                <a:cubicBezTo>
                  <a:pt x="584" y="11014"/>
                  <a:pt x="334" y="10776"/>
                  <a:pt x="334" y="10466"/>
                </a:cubicBezTo>
                <a:lnTo>
                  <a:pt x="334" y="5835"/>
                </a:lnTo>
                <a:lnTo>
                  <a:pt x="2120" y="5835"/>
                </a:lnTo>
                <a:cubicBezTo>
                  <a:pt x="2405" y="5835"/>
                  <a:pt x="2644" y="5596"/>
                  <a:pt x="2644" y="5311"/>
                </a:cubicBezTo>
                <a:lnTo>
                  <a:pt x="2644" y="4954"/>
                </a:lnTo>
                <a:cubicBezTo>
                  <a:pt x="2644" y="4751"/>
                  <a:pt x="2548" y="4549"/>
                  <a:pt x="2405" y="4418"/>
                </a:cubicBezTo>
                <a:cubicBezTo>
                  <a:pt x="2215" y="4275"/>
                  <a:pt x="2108" y="4025"/>
                  <a:pt x="2108" y="3799"/>
                </a:cubicBezTo>
                <a:cubicBezTo>
                  <a:pt x="2108" y="3549"/>
                  <a:pt x="2215" y="3322"/>
                  <a:pt x="2405" y="3168"/>
                </a:cubicBezTo>
                <a:cubicBezTo>
                  <a:pt x="2560" y="3052"/>
                  <a:pt x="2753" y="2991"/>
                  <a:pt x="2948" y="2991"/>
                </a:cubicBezTo>
                <a:close/>
                <a:moveTo>
                  <a:pt x="10418" y="322"/>
                </a:moveTo>
                <a:cubicBezTo>
                  <a:pt x="10716" y="322"/>
                  <a:pt x="10978" y="560"/>
                  <a:pt x="10978" y="882"/>
                </a:cubicBezTo>
                <a:lnTo>
                  <a:pt x="10978" y="5501"/>
                </a:lnTo>
                <a:lnTo>
                  <a:pt x="10811" y="5501"/>
                </a:lnTo>
                <a:cubicBezTo>
                  <a:pt x="10728" y="5501"/>
                  <a:pt x="10645" y="5585"/>
                  <a:pt x="10645" y="5668"/>
                </a:cubicBezTo>
                <a:cubicBezTo>
                  <a:pt x="10645" y="5763"/>
                  <a:pt x="10728" y="5835"/>
                  <a:pt x="10811" y="5835"/>
                </a:cubicBezTo>
                <a:lnTo>
                  <a:pt x="11002" y="5835"/>
                </a:lnTo>
                <a:lnTo>
                  <a:pt x="11002" y="10466"/>
                </a:lnTo>
                <a:cubicBezTo>
                  <a:pt x="11002" y="10764"/>
                  <a:pt x="10764" y="11014"/>
                  <a:pt x="10454" y="11014"/>
                </a:cubicBezTo>
                <a:lnTo>
                  <a:pt x="5846" y="11014"/>
                </a:lnTo>
                <a:lnTo>
                  <a:pt x="5846" y="9228"/>
                </a:lnTo>
                <a:cubicBezTo>
                  <a:pt x="5846" y="8942"/>
                  <a:pt x="5608" y="8704"/>
                  <a:pt x="5322" y="8704"/>
                </a:cubicBezTo>
                <a:lnTo>
                  <a:pt x="4965" y="8704"/>
                </a:lnTo>
                <a:cubicBezTo>
                  <a:pt x="4751" y="8704"/>
                  <a:pt x="4560" y="8799"/>
                  <a:pt x="4429" y="8942"/>
                </a:cubicBezTo>
                <a:cubicBezTo>
                  <a:pt x="4275" y="9133"/>
                  <a:pt x="4037" y="9240"/>
                  <a:pt x="3798" y="9240"/>
                </a:cubicBezTo>
                <a:cubicBezTo>
                  <a:pt x="3560" y="9240"/>
                  <a:pt x="3322" y="9133"/>
                  <a:pt x="3179" y="8942"/>
                </a:cubicBezTo>
                <a:cubicBezTo>
                  <a:pt x="3025" y="8752"/>
                  <a:pt x="2965" y="8502"/>
                  <a:pt x="3013" y="8263"/>
                </a:cubicBezTo>
                <a:cubicBezTo>
                  <a:pt x="3072" y="7942"/>
                  <a:pt x="3346" y="7692"/>
                  <a:pt x="3656" y="7632"/>
                </a:cubicBezTo>
                <a:cubicBezTo>
                  <a:pt x="3710" y="7621"/>
                  <a:pt x="3764" y="7616"/>
                  <a:pt x="3818" y="7616"/>
                </a:cubicBezTo>
                <a:cubicBezTo>
                  <a:pt x="4055" y="7616"/>
                  <a:pt x="4274" y="7722"/>
                  <a:pt x="4429" y="7906"/>
                </a:cubicBezTo>
                <a:cubicBezTo>
                  <a:pt x="4560" y="8049"/>
                  <a:pt x="4751" y="8144"/>
                  <a:pt x="4953" y="8144"/>
                </a:cubicBezTo>
                <a:lnTo>
                  <a:pt x="5311" y="8144"/>
                </a:lnTo>
                <a:cubicBezTo>
                  <a:pt x="5584" y="8144"/>
                  <a:pt x="5822" y="7906"/>
                  <a:pt x="5822" y="7621"/>
                </a:cubicBezTo>
                <a:lnTo>
                  <a:pt x="5822" y="5835"/>
                </a:lnTo>
                <a:lnTo>
                  <a:pt x="7608" y="5835"/>
                </a:lnTo>
                <a:cubicBezTo>
                  <a:pt x="7716" y="5835"/>
                  <a:pt x="7811" y="5918"/>
                  <a:pt x="7811" y="6025"/>
                </a:cubicBezTo>
                <a:lnTo>
                  <a:pt x="7811" y="6382"/>
                </a:lnTo>
                <a:cubicBezTo>
                  <a:pt x="7811" y="6489"/>
                  <a:pt x="7763" y="6597"/>
                  <a:pt x="7692" y="6656"/>
                </a:cubicBezTo>
                <a:cubicBezTo>
                  <a:pt x="7370" y="6918"/>
                  <a:pt x="7227" y="7323"/>
                  <a:pt x="7299" y="7740"/>
                </a:cubicBezTo>
                <a:cubicBezTo>
                  <a:pt x="7394" y="8180"/>
                  <a:pt x="7727" y="8537"/>
                  <a:pt x="8180" y="8633"/>
                </a:cubicBezTo>
                <a:cubicBezTo>
                  <a:pt x="8251" y="8644"/>
                  <a:pt x="8347" y="8656"/>
                  <a:pt x="8418" y="8656"/>
                </a:cubicBezTo>
                <a:cubicBezTo>
                  <a:pt x="8680" y="8656"/>
                  <a:pt x="8942" y="8573"/>
                  <a:pt x="9132" y="8406"/>
                </a:cubicBezTo>
                <a:cubicBezTo>
                  <a:pt x="9394" y="8180"/>
                  <a:pt x="9549" y="7871"/>
                  <a:pt x="9549" y="7513"/>
                </a:cubicBezTo>
                <a:cubicBezTo>
                  <a:pt x="9549" y="7168"/>
                  <a:pt x="9394" y="6847"/>
                  <a:pt x="9132" y="6632"/>
                </a:cubicBezTo>
                <a:cubicBezTo>
                  <a:pt x="9061" y="6573"/>
                  <a:pt x="9013" y="6478"/>
                  <a:pt x="9013" y="6370"/>
                </a:cubicBezTo>
                <a:lnTo>
                  <a:pt x="9013" y="6013"/>
                </a:lnTo>
                <a:cubicBezTo>
                  <a:pt x="9013" y="5906"/>
                  <a:pt x="9097" y="5823"/>
                  <a:pt x="9204" y="5823"/>
                </a:cubicBezTo>
                <a:lnTo>
                  <a:pt x="10097" y="5823"/>
                </a:lnTo>
                <a:cubicBezTo>
                  <a:pt x="10192" y="5823"/>
                  <a:pt x="10264" y="5739"/>
                  <a:pt x="10264" y="5656"/>
                </a:cubicBezTo>
                <a:cubicBezTo>
                  <a:pt x="10264" y="5561"/>
                  <a:pt x="10192" y="5489"/>
                  <a:pt x="10097" y="5489"/>
                </a:cubicBezTo>
                <a:lnTo>
                  <a:pt x="9204" y="5489"/>
                </a:lnTo>
                <a:cubicBezTo>
                  <a:pt x="8918" y="5489"/>
                  <a:pt x="8680" y="5727"/>
                  <a:pt x="8680" y="6013"/>
                </a:cubicBezTo>
                <a:lnTo>
                  <a:pt x="8680" y="6370"/>
                </a:lnTo>
                <a:cubicBezTo>
                  <a:pt x="8680" y="6573"/>
                  <a:pt x="8775" y="6775"/>
                  <a:pt x="8918" y="6906"/>
                </a:cubicBezTo>
                <a:cubicBezTo>
                  <a:pt x="9121" y="7049"/>
                  <a:pt x="9216" y="7287"/>
                  <a:pt x="9216" y="7525"/>
                </a:cubicBezTo>
                <a:cubicBezTo>
                  <a:pt x="9216" y="7763"/>
                  <a:pt x="9121" y="8002"/>
                  <a:pt x="8918" y="8156"/>
                </a:cubicBezTo>
                <a:cubicBezTo>
                  <a:pt x="8764" y="8272"/>
                  <a:pt x="8570" y="8333"/>
                  <a:pt x="8376" y="8333"/>
                </a:cubicBezTo>
                <a:cubicBezTo>
                  <a:pt x="8330" y="8333"/>
                  <a:pt x="8285" y="8330"/>
                  <a:pt x="8239" y="8323"/>
                </a:cubicBezTo>
                <a:cubicBezTo>
                  <a:pt x="7930" y="8263"/>
                  <a:pt x="7668" y="7990"/>
                  <a:pt x="7608" y="7680"/>
                </a:cubicBezTo>
                <a:cubicBezTo>
                  <a:pt x="7549" y="7382"/>
                  <a:pt x="7656" y="7097"/>
                  <a:pt x="7882" y="6906"/>
                </a:cubicBezTo>
                <a:cubicBezTo>
                  <a:pt x="8025" y="6775"/>
                  <a:pt x="8120" y="6573"/>
                  <a:pt x="8120" y="6370"/>
                </a:cubicBezTo>
                <a:lnTo>
                  <a:pt x="8120" y="6013"/>
                </a:lnTo>
                <a:cubicBezTo>
                  <a:pt x="8120" y="5727"/>
                  <a:pt x="7882" y="5489"/>
                  <a:pt x="7597" y="5489"/>
                </a:cubicBezTo>
                <a:lnTo>
                  <a:pt x="5811" y="5489"/>
                </a:lnTo>
                <a:lnTo>
                  <a:pt x="5811" y="3703"/>
                </a:lnTo>
                <a:cubicBezTo>
                  <a:pt x="5811" y="3596"/>
                  <a:pt x="5894" y="3513"/>
                  <a:pt x="6001" y="3513"/>
                </a:cubicBezTo>
                <a:lnTo>
                  <a:pt x="6358" y="3513"/>
                </a:lnTo>
                <a:cubicBezTo>
                  <a:pt x="6465" y="3513"/>
                  <a:pt x="6573" y="3560"/>
                  <a:pt x="6632" y="3632"/>
                </a:cubicBezTo>
                <a:cubicBezTo>
                  <a:pt x="6847" y="3886"/>
                  <a:pt x="7157" y="4035"/>
                  <a:pt x="7492" y="4035"/>
                </a:cubicBezTo>
                <a:cubicBezTo>
                  <a:pt x="7565" y="4035"/>
                  <a:pt x="7640" y="4028"/>
                  <a:pt x="7716" y="4013"/>
                </a:cubicBezTo>
                <a:cubicBezTo>
                  <a:pt x="8156" y="3930"/>
                  <a:pt x="8525" y="3584"/>
                  <a:pt x="8609" y="3144"/>
                </a:cubicBezTo>
                <a:cubicBezTo>
                  <a:pt x="8680" y="2798"/>
                  <a:pt x="8597" y="2441"/>
                  <a:pt x="8382" y="2167"/>
                </a:cubicBezTo>
                <a:cubicBezTo>
                  <a:pt x="8156" y="1906"/>
                  <a:pt x="7847" y="1751"/>
                  <a:pt x="7489" y="1751"/>
                </a:cubicBezTo>
                <a:cubicBezTo>
                  <a:pt x="7156" y="1751"/>
                  <a:pt x="6823" y="1906"/>
                  <a:pt x="6608" y="2167"/>
                </a:cubicBezTo>
                <a:cubicBezTo>
                  <a:pt x="6549" y="2251"/>
                  <a:pt x="6454" y="2287"/>
                  <a:pt x="6346" y="2287"/>
                </a:cubicBezTo>
                <a:lnTo>
                  <a:pt x="5989" y="2287"/>
                </a:lnTo>
                <a:cubicBezTo>
                  <a:pt x="5882" y="2287"/>
                  <a:pt x="5799" y="2203"/>
                  <a:pt x="5799" y="2096"/>
                </a:cubicBezTo>
                <a:lnTo>
                  <a:pt x="5799" y="1203"/>
                </a:lnTo>
                <a:cubicBezTo>
                  <a:pt x="5799" y="1120"/>
                  <a:pt x="5715" y="1036"/>
                  <a:pt x="5632" y="1036"/>
                </a:cubicBezTo>
                <a:cubicBezTo>
                  <a:pt x="5549" y="1036"/>
                  <a:pt x="5465" y="1120"/>
                  <a:pt x="5465" y="1203"/>
                </a:cubicBezTo>
                <a:lnTo>
                  <a:pt x="5465" y="2096"/>
                </a:lnTo>
                <a:cubicBezTo>
                  <a:pt x="5465" y="2382"/>
                  <a:pt x="5703" y="2620"/>
                  <a:pt x="5989" y="2620"/>
                </a:cubicBezTo>
                <a:lnTo>
                  <a:pt x="6346" y="2620"/>
                </a:lnTo>
                <a:cubicBezTo>
                  <a:pt x="6561" y="2620"/>
                  <a:pt x="6751" y="2525"/>
                  <a:pt x="6882" y="2382"/>
                </a:cubicBezTo>
                <a:cubicBezTo>
                  <a:pt x="7037" y="2191"/>
                  <a:pt x="7263" y="2084"/>
                  <a:pt x="7513" y="2084"/>
                </a:cubicBezTo>
                <a:cubicBezTo>
                  <a:pt x="7751" y="2084"/>
                  <a:pt x="7989" y="2191"/>
                  <a:pt x="8132" y="2382"/>
                </a:cubicBezTo>
                <a:cubicBezTo>
                  <a:pt x="8287" y="2572"/>
                  <a:pt x="8347" y="2822"/>
                  <a:pt x="8299" y="3060"/>
                </a:cubicBezTo>
                <a:cubicBezTo>
                  <a:pt x="8239" y="3382"/>
                  <a:pt x="7966" y="3632"/>
                  <a:pt x="7656" y="3691"/>
                </a:cubicBezTo>
                <a:cubicBezTo>
                  <a:pt x="7601" y="3702"/>
                  <a:pt x="7547" y="3708"/>
                  <a:pt x="7494" y="3708"/>
                </a:cubicBezTo>
                <a:cubicBezTo>
                  <a:pt x="7257" y="3708"/>
                  <a:pt x="7038" y="3602"/>
                  <a:pt x="6882" y="3418"/>
                </a:cubicBezTo>
                <a:cubicBezTo>
                  <a:pt x="6751" y="3275"/>
                  <a:pt x="6561" y="3179"/>
                  <a:pt x="6346" y="3179"/>
                </a:cubicBezTo>
                <a:lnTo>
                  <a:pt x="5989" y="3179"/>
                </a:lnTo>
                <a:cubicBezTo>
                  <a:pt x="5703" y="3179"/>
                  <a:pt x="5465" y="3418"/>
                  <a:pt x="5465" y="3703"/>
                </a:cubicBezTo>
                <a:lnTo>
                  <a:pt x="5465" y="5489"/>
                </a:lnTo>
                <a:lnTo>
                  <a:pt x="3679" y="5489"/>
                </a:lnTo>
                <a:cubicBezTo>
                  <a:pt x="3584" y="5489"/>
                  <a:pt x="3489" y="5406"/>
                  <a:pt x="3489" y="5299"/>
                </a:cubicBezTo>
                <a:lnTo>
                  <a:pt x="3489" y="4942"/>
                </a:lnTo>
                <a:cubicBezTo>
                  <a:pt x="3489" y="4834"/>
                  <a:pt x="3536" y="4727"/>
                  <a:pt x="3608" y="4668"/>
                </a:cubicBezTo>
                <a:cubicBezTo>
                  <a:pt x="3917" y="4406"/>
                  <a:pt x="4072" y="4001"/>
                  <a:pt x="3989" y="3584"/>
                </a:cubicBezTo>
                <a:cubicBezTo>
                  <a:pt x="3906" y="3144"/>
                  <a:pt x="3560" y="2787"/>
                  <a:pt x="3120" y="2691"/>
                </a:cubicBezTo>
                <a:cubicBezTo>
                  <a:pt x="3039" y="2675"/>
                  <a:pt x="2957" y="2666"/>
                  <a:pt x="2876" y="2666"/>
                </a:cubicBezTo>
                <a:cubicBezTo>
                  <a:pt x="2611" y="2666"/>
                  <a:pt x="2353" y="2754"/>
                  <a:pt x="2143" y="2918"/>
                </a:cubicBezTo>
                <a:cubicBezTo>
                  <a:pt x="1882" y="3144"/>
                  <a:pt x="1727" y="3453"/>
                  <a:pt x="1727" y="3811"/>
                </a:cubicBezTo>
                <a:cubicBezTo>
                  <a:pt x="1727" y="4156"/>
                  <a:pt x="1882" y="4477"/>
                  <a:pt x="2143" y="4692"/>
                </a:cubicBezTo>
                <a:cubicBezTo>
                  <a:pt x="2227" y="4751"/>
                  <a:pt x="2263" y="4846"/>
                  <a:pt x="2263" y="4954"/>
                </a:cubicBezTo>
                <a:lnTo>
                  <a:pt x="2263" y="5311"/>
                </a:lnTo>
                <a:cubicBezTo>
                  <a:pt x="2263" y="5418"/>
                  <a:pt x="2179" y="5501"/>
                  <a:pt x="2072" y="5501"/>
                </a:cubicBezTo>
                <a:lnTo>
                  <a:pt x="286" y="5501"/>
                </a:lnTo>
                <a:lnTo>
                  <a:pt x="286" y="882"/>
                </a:lnTo>
                <a:cubicBezTo>
                  <a:pt x="286" y="584"/>
                  <a:pt x="524" y="322"/>
                  <a:pt x="834" y="322"/>
                </a:cubicBezTo>
                <a:lnTo>
                  <a:pt x="5465" y="322"/>
                </a:lnTo>
                <a:lnTo>
                  <a:pt x="5465" y="524"/>
                </a:lnTo>
                <a:cubicBezTo>
                  <a:pt x="5465" y="608"/>
                  <a:pt x="5537" y="679"/>
                  <a:pt x="5632" y="679"/>
                </a:cubicBezTo>
                <a:cubicBezTo>
                  <a:pt x="5715" y="679"/>
                  <a:pt x="5799" y="608"/>
                  <a:pt x="5799" y="524"/>
                </a:cubicBezTo>
                <a:lnTo>
                  <a:pt x="5799" y="322"/>
                </a:lnTo>
                <a:close/>
                <a:moveTo>
                  <a:pt x="881" y="1"/>
                </a:moveTo>
                <a:cubicBezTo>
                  <a:pt x="405" y="1"/>
                  <a:pt x="0" y="382"/>
                  <a:pt x="0" y="870"/>
                </a:cubicBezTo>
                <a:lnTo>
                  <a:pt x="0" y="10454"/>
                </a:lnTo>
                <a:cubicBezTo>
                  <a:pt x="0" y="10930"/>
                  <a:pt x="393" y="11335"/>
                  <a:pt x="881" y="11335"/>
                </a:cubicBezTo>
                <a:lnTo>
                  <a:pt x="10466" y="11335"/>
                </a:lnTo>
                <a:cubicBezTo>
                  <a:pt x="10942" y="11335"/>
                  <a:pt x="11347" y="10954"/>
                  <a:pt x="11347" y="10454"/>
                </a:cubicBezTo>
                <a:lnTo>
                  <a:pt x="11347" y="870"/>
                </a:lnTo>
                <a:cubicBezTo>
                  <a:pt x="11347" y="405"/>
                  <a:pt x="10942" y="1"/>
                  <a:pt x="10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59"/>
          <p:cNvGrpSpPr/>
          <p:nvPr/>
        </p:nvGrpSpPr>
        <p:grpSpPr>
          <a:xfrm>
            <a:off x="3639135" y="1935395"/>
            <a:ext cx="358155" cy="358123"/>
            <a:chOff x="4896099" y="1970920"/>
            <a:chExt cx="358155" cy="358123"/>
          </a:xfrm>
        </p:grpSpPr>
        <p:sp>
          <p:nvSpPr>
            <p:cNvPr id="579" name="Google Shape;579;p59"/>
            <p:cNvSpPr/>
            <p:nvPr/>
          </p:nvSpPr>
          <p:spPr>
            <a:xfrm>
              <a:off x="4896099" y="1970920"/>
              <a:ext cx="358155" cy="358123"/>
            </a:xfrm>
            <a:custGeom>
              <a:avLst/>
              <a:gdLst/>
              <a:ahLst/>
              <a:cxnLst/>
              <a:rect l="l" t="t" r="r" b="b"/>
              <a:pathLst>
                <a:path w="11253" h="11252" extrusionOk="0">
                  <a:moveTo>
                    <a:pt x="5621" y="0"/>
                  </a:moveTo>
                  <a:cubicBezTo>
                    <a:pt x="4109" y="0"/>
                    <a:pt x="2704" y="595"/>
                    <a:pt x="1644" y="1643"/>
                  </a:cubicBezTo>
                  <a:cubicBezTo>
                    <a:pt x="584" y="2715"/>
                    <a:pt x="1" y="4132"/>
                    <a:pt x="1" y="5632"/>
                  </a:cubicBezTo>
                  <a:cubicBezTo>
                    <a:pt x="1" y="6930"/>
                    <a:pt x="465" y="8192"/>
                    <a:pt x="1263" y="9192"/>
                  </a:cubicBezTo>
                  <a:cubicBezTo>
                    <a:pt x="1300" y="9235"/>
                    <a:pt x="1343" y="9252"/>
                    <a:pt x="1386" y="9252"/>
                  </a:cubicBezTo>
                  <a:cubicBezTo>
                    <a:pt x="1509" y="9252"/>
                    <a:pt x="1622" y="9104"/>
                    <a:pt x="1525" y="8989"/>
                  </a:cubicBezTo>
                  <a:cubicBezTo>
                    <a:pt x="751" y="8049"/>
                    <a:pt x="334" y="6858"/>
                    <a:pt x="334" y="5632"/>
                  </a:cubicBezTo>
                  <a:cubicBezTo>
                    <a:pt x="334" y="4227"/>
                    <a:pt x="882" y="2881"/>
                    <a:pt x="1882" y="1881"/>
                  </a:cubicBezTo>
                  <a:cubicBezTo>
                    <a:pt x="2882" y="893"/>
                    <a:pt x="4204" y="322"/>
                    <a:pt x="5621" y="322"/>
                  </a:cubicBezTo>
                  <a:cubicBezTo>
                    <a:pt x="7026" y="322"/>
                    <a:pt x="8371" y="869"/>
                    <a:pt x="9371" y="1869"/>
                  </a:cubicBezTo>
                  <a:cubicBezTo>
                    <a:pt x="10359" y="2870"/>
                    <a:pt x="10931" y="4191"/>
                    <a:pt x="10931" y="5608"/>
                  </a:cubicBezTo>
                  <a:cubicBezTo>
                    <a:pt x="10931" y="7025"/>
                    <a:pt x="10383" y="8358"/>
                    <a:pt x="9383" y="9358"/>
                  </a:cubicBezTo>
                  <a:cubicBezTo>
                    <a:pt x="8383" y="10359"/>
                    <a:pt x="7061" y="10918"/>
                    <a:pt x="5644" y="10918"/>
                  </a:cubicBezTo>
                  <a:cubicBezTo>
                    <a:pt x="4323" y="10918"/>
                    <a:pt x="3037" y="10430"/>
                    <a:pt x="2061" y="9537"/>
                  </a:cubicBezTo>
                  <a:cubicBezTo>
                    <a:pt x="2025" y="9504"/>
                    <a:pt x="1987" y="9490"/>
                    <a:pt x="1951" y="9490"/>
                  </a:cubicBezTo>
                  <a:cubicBezTo>
                    <a:pt x="1823" y="9490"/>
                    <a:pt x="1723" y="9673"/>
                    <a:pt x="1834" y="9775"/>
                  </a:cubicBezTo>
                  <a:cubicBezTo>
                    <a:pt x="2882" y="10728"/>
                    <a:pt x="4228" y="11252"/>
                    <a:pt x="5644" y="11252"/>
                  </a:cubicBezTo>
                  <a:cubicBezTo>
                    <a:pt x="7145" y="11252"/>
                    <a:pt x="8562" y="10656"/>
                    <a:pt x="9621" y="9597"/>
                  </a:cubicBezTo>
                  <a:cubicBezTo>
                    <a:pt x="10681" y="8525"/>
                    <a:pt x="11252" y="7108"/>
                    <a:pt x="11252" y="5608"/>
                  </a:cubicBezTo>
                  <a:cubicBezTo>
                    <a:pt x="11252" y="4120"/>
                    <a:pt x="10657" y="2703"/>
                    <a:pt x="9597" y="1631"/>
                  </a:cubicBezTo>
                  <a:cubicBezTo>
                    <a:pt x="8526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9"/>
            <p:cNvSpPr/>
            <p:nvPr/>
          </p:nvSpPr>
          <p:spPr>
            <a:xfrm>
              <a:off x="4991454" y="2067835"/>
              <a:ext cx="166999" cy="164325"/>
            </a:xfrm>
            <a:custGeom>
              <a:avLst/>
              <a:gdLst/>
              <a:ahLst/>
              <a:cxnLst/>
              <a:rect l="l" t="t" r="r" b="b"/>
              <a:pathLst>
                <a:path w="5247" h="5163" extrusionOk="0">
                  <a:moveTo>
                    <a:pt x="4506" y="706"/>
                  </a:moveTo>
                  <a:lnTo>
                    <a:pt x="3160" y="2861"/>
                  </a:lnTo>
                  <a:lnTo>
                    <a:pt x="2351" y="2075"/>
                  </a:lnTo>
                  <a:lnTo>
                    <a:pt x="4506" y="706"/>
                  </a:lnTo>
                  <a:close/>
                  <a:moveTo>
                    <a:pt x="2113" y="2289"/>
                  </a:moveTo>
                  <a:lnTo>
                    <a:pt x="2922" y="3099"/>
                  </a:lnTo>
                  <a:lnTo>
                    <a:pt x="755" y="4468"/>
                  </a:lnTo>
                  <a:lnTo>
                    <a:pt x="755" y="4468"/>
                  </a:lnTo>
                  <a:lnTo>
                    <a:pt x="2113" y="2289"/>
                  </a:lnTo>
                  <a:close/>
                  <a:moveTo>
                    <a:pt x="5032" y="0"/>
                  </a:moveTo>
                  <a:cubicBezTo>
                    <a:pt x="5004" y="0"/>
                    <a:pt x="4974" y="8"/>
                    <a:pt x="4946" y="27"/>
                  </a:cubicBezTo>
                  <a:lnTo>
                    <a:pt x="2006" y="1896"/>
                  </a:lnTo>
                  <a:cubicBezTo>
                    <a:pt x="1970" y="1908"/>
                    <a:pt x="1934" y="1932"/>
                    <a:pt x="1922" y="1980"/>
                  </a:cubicBezTo>
                  <a:lnTo>
                    <a:pt x="77" y="4909"/>
                  </a:lnTo>
                  <a:cubicBezTo>
                    <a:pt x="1" y="5032"/>
                    <a:pt x="99" y="5163"/>
                    <a:pt x="214" y="5163"/>
                  </a:cubicBezTo>
                  <a:cubicBezTo>
                    <a:pt x="243" y="5163"/>
                    <a:pt x="274" y="5154"/>
                    <a:pt x="303" y="5135"/>
                  </a:cubicBezTo>
                  <a:lnTo>
                    <a:pt x="3232" y="3277"/>
                  </a:lnTo>
                  <a:cubicBezTo>
                    <a:pt x="3280" y="3265"/>
                    <a:pt x="3303" y="3230"/>
                    <a:pt x="3315" y="3182"/>
                  </a:cubicBezTo>
                  <a:lnTo>
                    <a:pt x="5161" y="253"/>
                  </a:lnTo>
                  <a:cubicBezTo>
                    <a:pt x="5247" y="138"/>
                    <a:pt x="5148" y="0"/>
                    <a:pt x="5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9"/>
            <p:cNvSpPr/>
            <p:nvPr/>
          </p:nvSpPr>
          <p:spPr>
            <a:xfrm>
              <a:off x="4923789" y="1998578"/>
              <a:ext cx="302043" cy="302425"/>
            </a:xfrm>
            <a:custGeom>
              <a:avLst/>
              <a:gdLst/>
              <a:ahLst/>
              <a:cxnLst/>
              <a:rect l="l" t="t" r="r" b="b"/>
              <a:pathLst>
                <a:path w="9490" h="9502" extrusionOk="0">
                  <a:moveTo>
                    <a:pt x="4727" y="0"/>
                  </a:moveTo>
                  <a:cubicBezTo>
                    <a:pt x="3465" y="0"/>
                    <a:pt x="2274" y="500"/>
                    <a:pt x="1381" y="1405"/>
                  </a:cubicBezTo>
                  <a:cubicBezTo>
                    <a:pt x="488" y="2298"/>
                    <a:pt x="0" y="3489"/>
                    <a:pt x="0" y="4763"/>
                  </a:cubicBezTo>
                  <a:cubicBezTo>
                    <a:pt x="0" y="6049"/>
                    <a:pt x="488" y="7227"/>
                    <a:pt x="1393" y="8120"/>
                  </a:cubicBezTo>
                  <a:cubicBezTo>
                    <a:pt x="2286" y="9013"/>
                    <a:pt x="3477" y="9501"/>
                    <a:pt x="4763" y="9501"/>
                  </a:cubicBezTo>
                  <a:cubicBezTo>
                    <a:pt x="6025" y="9501"/>
                    <a:pt x="7215" y="9013"/>
                    <a:pt x="8108" y="8097"/>
                  </a:cubicBezTo>
                  <a:cubicBezTo>
                    <a:pt x="9001" y="7204"/>
                    <a:pt x="9489" y="6013"/>
                    <a:pt x="9489" y="4739"/>
                  </a:cubicBezTo>
                  <a:cubicBezTo>
                    <a:pt x="9489" y="3620"/>
                    <a:pt x="9096" y="2524"/>
                    <a:pt x="8358" y="1667"/>
                  </a:cubicBezTo>
                  <a:cubicBezTo>
                    <a:pt x="8325" y="1625"/>
                    <a:pt x="8284" y="1607"/>
                    <a:pt x="8243" y="1607"/>
                  </a:cubicBezTo>
                  <a:cubicBezTo>
                    <a:pt x="8124" y="1607"/>
                    <a:pt x="8011" y="1757"/>
                    <a:pt x="8108" y="1881"/>
                  </a:cubicBezTo>
                  <a:cubicBezTo>
                    <a:pt x="8751" y="2620"/>
                    <a:pt x="9108" y="3560"/>
                    <a:pt x="9156" y="4537"/>
                  </a:cubicBezTo>
                  <a:lnTo>
                    <a:pt x="8477" y="4537"/>
                  </a:lnTo>
                  <a:cubicBezTo>
                    <a:pt x="8275" y="4537"/>
                    <a:pt x="8275" y="4870"/>
                    <a:pt x="8477" y="4870"/>
                  </a:cubicBezTo>
                  <a:lnTo>
                    <a:pt x="9156" y="4870"/>
                  </a:lnTo>
                  <a:cubicBezTo>
                    <a:pt x="9120" y="6001"/>
                    <a:pt x="8656" y="7037"/>
                    <a:pt x="7870" y="7847"/>
                  </a:cubicBezTo>
                  <a:cubicBezTo>
                    <a:pt x="7084" y="8632"/>
                    <a:pt x="6037" y="9097"/>
                    <a:pt x="4929" y="9144"/>
                  </a:cubicBezTo>
                  <a:lnTo>
                    <a:pt x="4929" y="8466"/>
                  </a:lnTo>
                  <a:cubicBezTo>
                    <a:pt x="4929" y="8364"/>
                    <a:pt x="4846" y="8314"/>
                    <a:pt x="4763" y="8314"/>
                  </a:cubicBezTo>
                  <a:cubicBezTo>
                    <a:pt x="4679" y="8314"/>
                    <a:pt x="4596" y="8364"/>
                    <a:pt x="4596" y="8466"/>
                  </a:cubicBezTo>
                  <a:lnTo>
                    <a:pt x="4596" y="9144"/>
                  </a:lnTo>
                  <a:cubicBezTo>
                    <a:pt x="3477" y="9097"/>
                    <a:pt x="2441" y="8644"/>
                    <a:pt x="1631" y="7858"/>
                  </a:cubicBezTo>
                  <a:cubicBezTo>
                    <a:pt x="834" y="7061"/>
                    <a:pt x="369" y="6013"/>
                    <a:pt x="345" y="4882"/>
                  </a:cubicBezTo>
                  <a:lnTo>
                    <a:pt x="1012" y="4882"/>
                  </a:lnTo>
                  <a:cubicBezTo>
                    <a:pt x="1215" y="4882"/>
                    <a:pt x="1215" y="4560"/>
                    <a:pt x="1012" y="4560"/>
                  </a:cubicBezTo>
                  <a:lnTo>
                    <a:pt x="345" y="4560"/>
                  </a:lnTo>
                  <a:cubicBezTo>
                    <a:pt x="381" y="3441"/>
                    <a:pt x="834" y="2417"/>
                    <a:pt x="1619" y="1620"/>
                  </a:cubicBezTo>
                  <a:cubicBezTo>
                    <a:pt x="2405" y="834"/>
                    <a:pt x="3453" y="369"/>
                    <a:pt x="4560" y="334"/>
                  </a:cubicBezTo>
                  <a:lnTo>
                    <a:pt x="4560" y="1000"/>
                  </a:lnTo>
                  <a:cubicBezTo>
                    <a:pt x="4560" y="1102"/>
                    <a:pt x="4644" y="1152"/>
                    <a:pt x="4727" y="1152"/>
                  </a:cubicBezTo>
                  <a:cubicBezTo>
                    <a:pt x="4810" y="1152"/>
                    <a:pt x="4894" y="1102"/>
                    <a:pt x="4894" y="1000"/>
                  </a:cubicBezTo>
                  <a:lnTo>
                    <a:pt x="4894" y="334"/>
                  </a:lnTo>
                  <a:cubicBezTo>
                    <a:pt x="5834" y="357"/>
                    <a:pt x="6727" y="691"/>
                    <a:pt x="7465" y="1262"/>
                  </a:cubicBezTo>
                  <a:cubicBezTo>
                    <a:pt x="7510" y="1301"/>
                    <a:pt x="7556" y="1319"/>
                    <a:pt x="7597" y="1319"/>
                  </a:cubicBezTo>
                  <a:cubicBezTo>
                    <a:pt x="7645" y="1319"/>
                    <a:pt x="7684" y="1295"/>
                    <a:pt x="7703" y="1250"/>
                  </a:cubicBezTo>
                  <a:cubicBezTo>
                    <a:pt x="7763" y="1179"/>
                    <a:pt x="7751" y="1072"/>
                    <a:pt x="7680" y="1012"/>
                  </a:cubicBezTo>
                  <a:cubicBezTo>
                    <a:pt x="6834" y="346"/>
                    <a:pt x="5822" y="0"/>
                    <a:pt x="4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59"/>
          <p:cNvGrpSpPr/>
          <p:nvPr/>
        </p:nvGrpSpPr>
        <p:grpSpPr>
          <a:xfrm>
            <a:off x="5190088" y="3483321"/>
            <a:ext cx="260349" cy="362292"/>
            <a:chOff x="5388757" y="2414659"/>
            <a:chExt cx="260349" cy="362292"/>
          </a:xfrm>
        </p:grpSpPr>
        <p:sp>
          <p:nvSpPr>
            <p:cNvPr id="583" name="Google Shape;583;p59"/>
            <p:cNvSpPr/>
            <p:nvPr/>
          </p:nvSpPr>
          <p:spPr>
            <a:xfrm>
              <a:off x="5388757" y="2414659"/>
              <a:ext cx="260349" cy="362292"/>
            </a:xfrm>
            <a:custGeom>
              <a:avLst/>
              <a:gdLst/>
              <a:ahLst/>
              <a:cxnLst/>
              <a:rect l="l" t="t" r="r" b="b"/>
              <a:pathLst>
                <a:path w="8180" h="11383" extrusionOk="0">
                  <a:moveTo>
                    <a:pt x="4096" y="322"/>
                  </a:moveTo>
                  <a:cubicBezTo>
                    <a:pt x="4286" y="322"/>
                    <a:pt x="4465" y="429"/>
                    <a:pt x="4572" y="596"/>
                  </a:cubicBezTo>
                  <a:cubicBezTo>
                    <a:pt x="4608" y="643"/>
                    <a:pt x="4655" y="679"/>
                    <a:pt x="4727" y="679"/>
                  </a:cubicBezTo>
                  <a:lnTo>
                    <a:pt x="5358" y="679"/>
                  </a:lnTo>
                  <a:cubicBezTo>
                    <a:pt x="5465" y="679"/>
                    <a:pt x="5548" y="774"/>
                    <a:pt x="5548" y="881"/>
                  </a:cubicBezTo>
                  <a:lnTo>
                    <a:pt x="5548" y="1429"/>
                  </a:lnTo>
                  <a:lnTo>
                    <a:pt x="2679" y="1429"/>
                  </a:lnTo>
                  <a:lnTo>
                    <a:pt x="2679" y="881"/>
                  </a:lnTo>
                  <a:lnTo>
                    <a:pt x="2643" y="881"/>
                  </a:lnTo>
                  <a:cubicBezTo>
                    <a:pt x="2643" y="774"/>
                    <a:pt x="2727" y="679"/>
                    <a:pt x="2834" y="679"/>
                  </a:cubicBezTo>
                  <a:lnTo>
                    <a:pt x="3465" y="679"/>
                  </a:lnTo>
                  <a:cubicBezTo>
                    <a:pt x="3536" y="679"/>
                    <a:pt x="3584" y="655"/>
                    <a:pt x="3620" y="596"/>
                  </a:cubicBezTo>
                  <a:cubicBezTo>
                    <a:pt x="3727" y="417"/>
                    <a:pt x="3905" y="322"/>
                    <a:pt x="4096" y="322"/>
                  </a:cubicBezTo>
                  <a:close/>
                  <a:moveTo>
                    <a:pt x="7477" y="1036"/>
                  </a:moveTo>
                  <a:cubicBezTo>
                    <a:pt x="7680" y="1036"/>
                    <a:pt x="7846" y="1203"/>
                    <a:pt x="7846" y="1417"/>
                  </a:cubicBezTo>
                  <a:lnTo>
                    <a:pt x="7846" y="10680"/>
                  </a:lnTo>
                  <a:lnTo>
                    <a:pt x="7834" y="10680"/>
                  </a:lnTo>
                  <a:cubicBezTo>
                    <a:pt x="7834" y="10895"/>
                    <a:pt x="7668" y="11061"/>
                    <a:pt x="7465" y="11061"/>
                  </a:cubicBezTo>
                  <a:lnTo>
                    <a:pt x="691" y="11061"/>
                  </a:lnTo>
                  <a:cubicBezTo>
                    <a:pt x="476" y="11061"/>
                    <a:pt x="322" y="10895"/>
                    <a:pt x="322" y="10680"/>
                  </a:cubicBezTo>
                  <a:lnTo>
                    <a:pt x="322" y="1417"/>
                  </a:lnTo>
                  <a:cubicBezTo>
                    <a:pt x="322" y="1203"/>
                    <a:pt x="476" y="1036"/>
                    <a:pt x="691" y="1036"/>
                  </a:cubicBezTo>
                  <a:lnTo>
                    <a:pt x="2310" y="1036"/>
                  </a:lnTo>
                  <a:lnTo>
                    <a:pt x="2310" y="1596"/>
                  </a:lnTo>
                  <a:cubicBezTo>
                    <a:pt x="2310" y="1679"/>
                    <a:pt x="2381" y="1751"/>
                    <a:pt x="2477" y="1751"/>
                  </a:cubicBezTo>
                  <a:lnTo>
                    <a:pt x="5691" y="1751"/>
                  </a:lnTo>
                  <a:cubicBezTo>
                    <a:pt x="5775" y="1751"/>
                    <a:pt x="5846" y="1679"/>
                    <a:pt x="5846" y="1596"/>
                  </a:cubicBezTo>
                  <a:lnTo>
                    <a:pt x="5846" y="1036"/>
                  </a:lnTo>
                  <a:close/>
                  <a:moveTo>
                    <a:pt x="4084" y="0"/>
                  </a:moveTo>
                  <a:cubicBezTo>
                    <a:pt x="3798" y="0"/>
                    <a:pt x="3548" y="131"/>
                    <a:pt x="3381" y="358"/>
                  </a:cubicBezTo>
                  <a:lnTo>
                    <a:pt x="2834" y="358"/>
                  </a:lnTo>
                  <a:cubicBezTo>
                    <a:pt x="2608" y="358"/>
                    <a:pt x="2393" y="500"/>
                    <a:pt x="2346" y="715"/>
                  </a:cubicBezTo>
                  <a:lnTo>
                    <a:pt x="703" y="715"/>
                  </a:lnTo>
                  <a:cubicBezTo>
                    <a:pt x="322" y="715"/>
                    <a:pt x="0" y="1024"/>
                    <a:pt x="0" y="1417"/>
                  </a:cubicBezTo>
                  <a:lnTo>
                    <a:pt x="0" y="10680"/>
                  </a:lnTo>
                  <a:cubicBezTo>
                    <a:pt x="0" y="11073"/>
                    <a:pt x="310" y="11383"/>
                    <a:pt x="703" y="11383"/>
                  </a:cubicBezTo>
                  <a:lnTo>
                    <a:pt x="7477" y="11383"/>
                  </a:lnTo>
                  <a:cubicBezTo>
                    <a:pt x="7858" y="11383"/>
                    <a:pt x="8180" y="11073"/>
                    <a:pt x="8180" y="10680"/>
                  </a:cubicBezTo>
                  <a:lnTo>
                    <a:pt x="8180" y="1417"/>
                  </a:lnTo>
                  <a:cubicBezTo>
                    <a:pt x="8156" y="1024"/>
                    <a:pt x="7846" y="715"/>
                    <a:pt x="7465" y="715"/>
                  </a:cubicBezTo>
                  <a:lnTo>
                    <a:pt x="5822" y="715"/>
                  </a:lnTo>
                  <a:cubicBezTo>
                    <a:pt x="5751" y="500"/>
                    <a:pt x="5560" y="358"/>
                    <a:pt x="5334" y="358"/>
                  </a:cubicBezTo>
                  <a:lnTo>
                    <a:pt x="4786" y="358"/>
                  </a:lnTo>
                  <a:cubicBezTo>
                    <a:pt x="4620" y="131"/>
                    <a:pt x="4346" y="0"/>
                    <a:pt x="4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9"/>
            <p:cNvSpPr/>
            <p:nvPr/>
          </p:nvSpPr>
          <p:spPr>
            <a:xfrm>
              <a:off x="5513425" y="2437384"/>
              <a:ext cx="10248" cy="10280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5411100" y="2460140"/>
              <a:ext cx="214517" cy="283106"/>
            </a:xfrm>
            <a:custGeom>
              <a:avLst/>
              <a:gdLst/>
              <a:ahLst/>
              <a:cxnLst/>
              <a:rect l="l" t="t" r="r" b="b"/>
              <a:pathLst>
                <a:path w="6740" h="8895" extrusionOk="0">
                  <a:moveTo>
                    <a:pt x="5692" y="0"/>
                  </a:moveTo>
                  <a:cubicBezTo>
                    <a:pt x="5596" y="0"/>
                    <a:pt x="5525" y="72"/>
                    <a:pt x="5525" y="167"/>
                  </a:cubicBezTo>
                  <a:cubicBezTo>
                    <a:pt x="5525" y="250"/>
                    <a:pt x="5596" y="322"/>
                    <a:pt x="5692" y="322"/>
                  </a:cubicBezTo>
                  <a:lnTo>
                    <a:pt x="6418" y="322"/>
                  </a:lnTo>
                  <a:lnTo>
                    <a:pt x="6418" y="8561"/>
                  </a:lnTo>
                  <a:lnTo>
                    <a:pt x="334" y="8561"/>
                  </a:lnTo>
                  <a:lnTo>
                    <a:pt x="334" y="345"/>
                  </a:lnTo>
                  <a:lnTo>
                    <a:pt x="1060" y="345"/>
                  </a:lnTo>
                  <a:cubicBezTo>
                    <a:pt x="1144" y="345"/>
                    <a:pt x="1227" y="262"/>
                    <a:pt x="1227" y="179"/>
                  </a:cubicBezTo>
                  <a:cubicBezTo>
                    <a:pt x="1227" y="83"/>
                    <a:pt x="1144" y="12"/>
                    <a:pt x="1060" y="12"/>
                  </a:cubicBezTo>
                  <a:lnTo>
                    <a:pt x="167" y="12"/>
                  </a:lnTo>
                  <a:cubicBezTo>
                    <a:pt x="72" y="12"/>
                    <a:pt x="1" y="83"/>
                    <a:pt x="1" y="179"/>
                  </a:cubicBezTo>
                  <a:lnTo>
                    <a:pt x="1" y="8739"/>
                  </a:lnTo>
                  <a:cubicBezTo>
                    <a:pt x="1" y="8823"/>
                    <a:pt x="72" y="8894"/>
                    <a:pt x="167" y="8894"/>
                  </a:cubicBezTo>
                  <a:lnTo>
                    <a:pt x="6585" y="8894"/>
                  </a:lnTo>
                  <a:cubicBezTo>
                    <a:pt x="6668" y="8894"/>
                    <a:pt x="6739" y="8823"/>
                    <a:pt x="6739" y="8739"/>
                  </a:cubicBezTo>
                  <a:lnTo>
                    <a:pt x="6739" y="179"/>
                  </a:lnTo>
                  <a:cubicBezTo>
                    <a:pt x="6739" y="72"/>
                    <a:pt x="6668" y="0"/>
                    <a:pt x="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5439904" y="2488562"/>
              <a:ext cx="78837" cy="106495"/>
            </a:xfrm>
            <a:custGeom>
              <a:avLst/>
              <a:gdLst/>
              <a:ahLst/>
              <a:cxnLst/>
              <a:rect l="l" t="t" r="r" b="b"/>
              <a:pathLst>
                <a:path w="2477" h="3346" extrusionOk="0">
                  <a:moveTo>
                    <a:pt x="1405" y="322"/>
                  </a:moveTo>
                  <a:cubicBezTo>
                    <a:pt x="1608" y="322"/>
                    <a:pt x="1774" y="488"/>
                    <a:pt x="1774" y="703"/>
                  </a:cubicBezTo>
                  <a:lnTo>
                    <a:pt x="1774" y="1060"/>
                  </a:lnTo>
                  <a:cubicBezTo>
                    <a:pt x="1774" y="1357"/>
                    <a:pt x="1536" y="1607"/>
                    <a:pt x="1227" y="1607"/>
                  </a:cubicBezTo>
                  <a:cubicBezTo>
                    <a:pt x="929" y="1607"/>
                    <a:pt x="679" y="1357"/>
                    <a:pt x="679" y="1060"/>
                  </a:cubicBezTo>
                  <a:lnTo>
                    <a:pt x="679" y="703"/>
                  </a:lnTo>
                  <a:cubicBezTo>
                    <a:pt x="679" y="488"/>
                    <a:pt x="834" y="322"/>
                    <a:pt x="1048" y="322"/>
                  </a:cubicBezTo>
                  <a:close/>
                  <a:moveTo>
                    <a:pt x="1417" y="1905"/>
                  </a:moveTo>
                  <a:lnTo>
                    <a:pt x="1417" y="2012"/>
                  </a:lnTo>
                  <a:cubicBezTo>
                    <a:pt x="1417" y="2084"/>
                    <a:pt x="1429" y="2143"/>
                    <a:pt x="1465" y="2191"/>
                  </a:cubicBezTo>
                  <a:lnTo>
                    <a:pt x="1239" y="2405"/>
                  </a:lnTo>
                  <a:lnTo>
                    <a:pt x="1215" y="2405"/>
                  </a:lnTo>
                  <a:lnTo>
                    <a:pt x="989" y="2191"/>
                  </a:lnTo>
                  <a:cubicBezTo>
                    <a:pt x="1012" y="2143"/>
                    <a:pt x="1036" y="2084"/>
                    <a:pt x="1036" y="2012"/>
                  </a:cubicBezTo>
                  <a:lnTo>
                    <a:pt x="1036" y="1905"/>
                  </a:lnTo>
                  <a:cubicBezTo>
                    <a:pt x="1096" y="1917"/>
                    <a:pt x="1155" y="1917"/>
                    <a:pt x="1227" y="1917"/>
                  </a:cubicBezTo>
                  <a:cubicBezTo>
                    <a:pt x="1286" y="1917"/>
                    <a:pt x="1358" y="1917"/>
                    <a:pt x="1417" y="1905"/>
                  </a:cubicBezTo>
                  <a:close/>
                  <a:moveTo>
                    <a:pt x="1703" y="2393"/>
                  </a:moveTo>
                  <a:lnTo>
                    <a:pt x="1989" y="2548"/>
                  </a:lnTo>
                  <a:cubicBezTo>
                    <a:pt x="2048" y="2572"/>
                    <a:pt x="2084" y="2643"/>
                    <a:pt x="2084" y="2703"/>
                  </a:cubicBezTo>
                  <a:lnTo>
                    <a:pt x="2084" y="3024"/>
                  </a:lnTo>
                  <a:lnTo>
                    <a:pt x="2120" y="3024"/>
                  </a:lnTo>
                  <a:lnTo>
                    <a:pt x="322" y="3036"/>
                  </a:lnTo>
                  <a:cubicBezTo>
                    <a:pt x="322" y="3036"/>
                    <a:pt x="298" y="3036"/>
                    <a:pt x="298" y="3024"/>
                  </a:cubicBezTo>
                  <a:lnTo>
                    <a:pt x="298" y="2703"/>
                  </a:lnTo>
                  <a:cubicBezTo>
                    <a:pt x="298" y="2631"/>
                    <a:pt x="346" y="2572"/>
                    <a:pt x="405" y="2548"/>
                  </a:cubicBezTo>
                  <a:lnTo>
                    <a:pt x="691" y="2393"/>
                  </a:lnTo>
                  <a:lnTo>
                    <a:pt x="953" y="2667"/>
                  </a:lnTo>
                  <a:cubicBezTo>
                    <a:pt x="1012" y="2715"/>
                    <a:pt x="1108" y="2762"/>
                    <a:pt x="1191" y="2762"/>
                  </a:cubicBezTo>
                  <a:cubicBezTo>
                    <a:pt x="1286" y="2762"/>
                    <a:pt x="1370" y="2738"/>
                    <a:pt x="1429" y="2667"/>
                  </a:cubicBezTo>
                  <a:lnTo>
                    <a:pt x="1703" y="2393"/>
                  </a:lnTo>
                  <a:close/>
                  <a:moveTo>
                    <a:pt x="1048" y="0"/>
                  </a:moveTo>
                  <a:cubicBezTo>
                    <a:pt x="655" y="0"/>
                    <a:pt x="346" y="310"/>
                    <a:pt x="346" y="703"/>
                  </a:cubicBezTo>
                  <a:lnTo>
                    <a:pt x="346" y="1060"/>
                  </a:lnTo>
                  <a:cubicBezTo>
                    <a:pt x="346" y="1334"/>
                    <a:pt x="477" y="1607"/>
                    <a:pt x="703" y="1750"/>
                  </a:cubicBezTo>
                  <a:lnTo>
                    <a:pt x="703" y="2012"/>
                  </a:lnTo>
                  <a:lnTo>
                    <a:pt x="703" y="2024"/>
                  </a:lnTo>
                  <a:lnTo>
                    <a:pt x="286" y="2227"/>
                  </a:lnTo>
                  <a:cubicBezTo>
                    <a:pt x="108" y="2322"/>
                    <a:pt x="0" y="2500"/>
                    <a:pt x="0" y="2691"/>
                  </a:cubicBezTo>
                  <a:lnTo>
                    <a:pt x="0" y="3000"/>
                  </a:lnTo>
                  <a:cubicBezTo>
                    <a:pt x="0" y="3203"/>
                    <a:pt x="155" y="3346"/>
                    <a:pt x="346" y="3346"/>
                  </a:cubicBezTo>
                  <a:lnTo>
                    <a:pt x="2132" y="3346"/>
                  </a:lnTo>
                  <a:cubicBezTo>
                    <a:pt x="2322" y="3346"/>
                    <a:pt x="2477" y="3203"/>
                    <a:pt x="2477" y="3000"/>
                  </a:cubicBezTo>
                  <a:lnTo>
                    <a:pt x="2477" y="2691"/>
                  </a:lnTo>
                  <a:cubicBezTo>
                    <a:pt x="2465" y="2500"/>
                    <a:pt x="2334" y="2322"/>
                    <a:pt x="2167" y="2227"/>
                  </a:cubicBezTo>
                  <a:lnTo>
                    <a:pt x="1751" y="2024"/>
                  </a:lnTo>
                  <a:lnTo>
                    <a:pt x="1751" y="2012"/>
                  </a:lnTo>
                  <a:lnTo>
                    <a:pt x="1751" y="1750"/>
                  </a:lnTo>
                  <a:cubicBezTo>
                    <a:pt x="1965" y="1595"/>
                    <a:pt x="2108" y="1334"/>
                    <a:pt x="2108" y="1060"/>
                  </a:cubicBezTo>
                  <a:lnTo>
                    <a:pt x="2108" y="703"/>
                  </a:lnTo>
                  <a:cubicBezTo>
                    <a:pt x="2108" y="310"/>
                    <a:pt x="1786" y="0"/>
                    <a:pt x="1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9"/>
            <p:cNvSpPr/>
            <p:nvPr/>
          </p:nvSpPr>
          <p:spPr>
            <a:xfrm>
              <a:off x="5530103" y="2494228"/>
              <a:ext cx="67856" cy="33005"/>
            </a:xfrm>
            <a:custGeom>
              <a:avLst/>
              <a:gdLst/>
              <a:ahLst/>
              <a:cxnLst/>
              <a:rect l="l" t="t" r="r" b="b"/>
              <a:pathLst>
                <a:path w="2132" h="1037" extrusionOk="0">
                  <a:moveTo>
                    <a:pt x="1786" y="346"/>
                  </a:moveTo>
                  <a:lnTo>
                    <a:pt x="1786" y="715"/>
                  </a:lnTo>
                  <a:lnTo>
                    <a:pt x="345" y="715"/>
                  </a:lnTo>
                  <a:lnTo>
                    <a:pt x="345" y="346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67" y="1036"/>
                  </a:cubicBezTo>
                  <a:lnTo>
                    <a:pt x="1953" y="1036"/>
                  </a:lnTo>
                  <a:cubicBezTo>
                    <a:pt x="2036" y="1036"/>
                    <a:pt x="2107" y="965"/>
                    <a:pt x="2107" y="882"/>
                  </a:cubicBezTo>
                  <a:lnTo>
                    <a:pt x="2107" y="167"/>
                  </a:lnTo>
                  <a:cubicBezTo>
                    <a:pt x="2131" y="72"/>
                    <a:pt x="2048" y="1"/>
                    <a:pt x="1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9"/>
            <p:cNvSpPr/>
            <p:nvPr/>
          </p:nvSpPr>
          <p:spPr>
            <a:xfrm>
              <a:off x="5530103" y="2539709"/>
              <a:ext cx="67092" cy="10248"/>
            </a:xfrm>
            <a:custGeom>
              <a:avLst/>
              <a:gdLst/>
              <a:ahLst/>
              <a:cxnLst/>
              <a:rect l="l" t="t" r="r" b="b"/>
              <a:pathLst>
                <a:path w="210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67"/>
                  </a:cubicBezTo>
                  <a:cubicBezTo>
                    <a:pt x="2107" y="72"/>
                    <a:pt x="2048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9"/>
            <p:cNvSpPr/>
            <p:nvPr/>
          </p:nvSpPr>
          <p:spPr>
            <a:xfrm>
              <a:off x="5530103" y="2562434"/>
              <a:ext cx="32973" cy="10280"/>
            </a:xfrm>
            <a:custGeom>
              <a:avLst/>
              <a:gdLst/>
              <a:ahLst/>
              <a:cxnLst/>
              <a:rect l="l" t="t" r="r" b="b"/>
              <a:pathLst>
                <a:path w="103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81" y="322"/>
                  </a:lnTo>
                  <a:cubicBezTo>
                    <a:pt x="964" y="322"/>
                    <a:pt x="1036" y="251"/>
                    <a:pt x="1036" y="167"/>
                  </a:cubicBezTo>
                  <a:cubicBezTo>
                    <a:pt x="1036" y="72"/>
                    <a:pt x="976" y="1"/>
                    <a:pt x="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9"/>
            <p:cNvSpPr/>
            <p:nvPr/>
          </p:nvSpPr>
          <p:spPr>
            <a:xfrm>
              <a:off x="5439522" y="2607534"/>
              <a:ext cx="158437" cy="10280"/>
            </a:xfrm>
            <a:custGeom>
              <a:avLst/>
              <a:gdLst/>
              <a:ahLst/>
              <a:cxnLst/>
              <a:rect l="l" t="t" r="r" b="b"/>
              <a:pathLst>
                <a:path w="4978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799" y="322"/>
                  </a:lnTo>
                  <a:cubicBezTo>
                    <a:pt x="4882" y="322"/>
                    <a:pt x="4953" y="251"/>
                    <a:pt x="4953" y="155"/>
                  </a:cubicBezTo>
                  <a:cubicBezTo>
                    <a:pt x="4977" y="72"/>
                    <a:pt x="4894" y="1"/>
                    <a:pt x="4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9"/>
            <p:cNvSpPr/>
            <p:nvPr/>
          </p:nvSpPr>
          <p:spPr>
            <a:xfrm>
              <a:off x="5439522" y="2630258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439522" y="2698497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5439522" y="2675740"/>
              <a:ext cx="22025" cy="10280"/>
            </a:xfrm>
            <a:custGeom>
              <a:avLst/>
              <a:gdLst/>
              <a:ahLst/>
              <a:cxnLst/>
              <a:rect l="l" t="t" r="r" b="b"/>
              <a:pathLst>
                <a:path w="69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56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5439522" y="2653015"/>
              <a:ext cx="22025" cy="10248"/>
            </a:xfrm>
            <a:custGeom>
              <a:avLst/>
              <a:gdLst/>
              <a:ahLst/>
              <a:cxnLst/>
              <a:rect l="l" t="t" r="r" b="b"/>
              <a:pathLst>
                <a:path w="69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0"/>
                    <a:pt x="679" y="155"/>
                  </a:cubicBezTo>
                  <a:cubicBezTo>
                    <a:pt x="691" y="72"/>
                    <a:pt x="60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5473641" y="2630258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5473641" y="2698497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5473641" y="2675740"/>
              <a:ext cx="44718" cy="10280"/>
            </a:xfrm>
            <a:custGeom>
              <a:avLst/>
              <a:gdLst/>
              <a:ahLst/>
              <a:cxnLst/>
              <a:rect l="l" t="t" r="r" b="b"/>
              <a:pathLst>
                <a:path w="1405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238" y="322"/>
                  </a:lnTo>
                  <a:cubicBezTo>
                    <a:pt x="1322" y="322"/>
                    <a:pt x="1393" y="251"/>
                    <a:pt x="1393" y="156"/>
                  </a:cubicBezTo>
                  <a:cubicBezTo>
                    <a:pt x="1405" y="72"/>
                    <a:pt x="1322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5473641" y="2653015"/>
              <a:ext cx="67474" cy="10248"/>
            </a:xfrm>
            <a:custGeom>
              <a:avLst/>
              <a:gdLst/>
              <a:ahLst/>
              <a:cxnLst/>
              <a:rect l="l" t="t" r="r" b="b"/>
              <a:pathLst>
                <a:path w="2120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953" y="322"/>
                  </a:lnTo>
                  <a:cubicBezTo>
                    <a:pt x="2036" y="322"/>
                    <a:pt x="2107" y="250"/>
                    <a:pt x="2107" y="155"/>
                  </a:cubicBezTo>
                  <a:cubicBezTo>
                    <a:pt x="2119" y="72"/>
                    <a:pt x="2036" y="0"/>
                    <a:pt x="1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5558525" y="2653015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5558525" y="2630258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5558525" y="2675740"/>
              <a:ext cx="39434" cy="10280"/>
            </a:xfrm>
            <a:custGeom>
              <a:avLst/>
              <a:gdLst/>
              <a:ahLst/>
              <a:cxnLst/>
              <a:rect l="l" t="t" r="r" b="b"/>
              <a:pathLst>
                <a:path w="1239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1"/>
                    <a:pt x="1214" y="156"/>
                  </a:cubicBezTo>
                  <a:cubicBezTo>
                    <a:pt x="1238" y="72"/>
                    <a:pt x="1155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5558525" y="2698497"/>
              <a:ext cx="39434" cy="10248"/>
            </a:xfrm>
            <a:custGeom>
              <a:avLst/>
              <a:gdLst/>
              <a:ahLst/>
              <a:cxnLst/>
              <a:rect l="l" t="t" r="r" b="b"/>
              <a:pathLst>
                <a:path w="1239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67" y="322"/>
                  </a:cubicBezTo>
                  <a:lnTo>
                    <a:pt x="1060" y="322"/>
                  </a:lnTo>
                  <a:cubicBezTo>
                    <a:pt x="1143" y="322"/>
                    <a:pt x="1214" y="250"/>
                    <a:pt x="1214" y="155"/>
                  </a:cubicBezTo>
                  <a:cubicBezTo>
                    <a:pt x="1238" y="72"/>
                    <a:pt x="1155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59"/>
          <p:cNvGrpSpPr/>
          <p:nvPr/>
        </p:nvGrpSpPr>
        <p:grpSpPr>
          <a:xfrm>
            <a:off x="3621427" y="3471638"/>
            <a:ext cx="393571" cy="393608"/>
            <a:chOff x="4890434" y="4287389"/>
            <a:chExt cx="345997" cy="346029"/>
          </a:xfrm>
        </p:grpSpPr>
        <p:sp>
          <p:nvSpPr>
            <p:cNvPr id="604" name="Google Shape;604;p59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Cases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54502D-3A2A-47A0-88EE-108ECAA70182}"/>
              </a:ext>
            </a:extLst>
          </p:cNvPr>
          <p:cNvSpPr txBox="1"/>
          <p:nvPr/>
        </p:nvSpPr>
        <p:spPr>
          <a:xfrm>
            <a:off x="2263515" y="2454400"/>
            <a:ext cx="4586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effectLst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75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372F1D4-AA0F-437D-925D-C93D4B368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4760"/>
              </p:ext>
            </p:extLst>
          </p:nvPr>
        </p:nvGraphicFramePr>
        <p:xfrm>
          <a:off x="700566" y="1184274"/>
          <a:ext cx="3091946" cy="3417702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643678">
                  <a:extLst>
                    <a:ext uri="{9D8B030D-6E8A-4147-A177-3AD203B41FA5}">
                      <a16:colId xmlns:a16="http://schemas.microsoft.com/office/drawing/2014/main" val="1356327704"/>
                    </a:ext>
                  </a:extLst>
                </a:gridCol>
                <a:gridCol w="728740">
                  <a:extLst>
                    <a:ext uri="{9D8B030D-6E8A-4147-A177-3AD203B41FA5}">
                      <a16:colId xmlns:a16="http://schemas.microsoft.com/office/drawing/2014/main" val="216979674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3071142824"/>
                    </a:ext>
                  </a:extLst>
                </a:gridCol>
              </a:tblGrid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admin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member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858006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99278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Join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3046"/>
                  </a:ext>
                </a:extLst>
              </a:tr>
              <a:tr h="291281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 messages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85361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Mute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902454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Kick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26160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Send notifications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315881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Block others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246973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Chat with one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676847"/>
                  </a:ext>
                </a:extLst>
              </a:tr>
              <a:tr h="291281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Invite users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887096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See chat history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38012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Leave a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71418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1B8B65-0113-478D-8AD7-74125267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760099"/>
              </p:ext>
            </p:extLst>
          </p:nvPr>
        </p:nvGraphicFramePr>
        <p:xfrm>
          <a:off x="4888178" y="1200150"/>
          <a:ext cx="3281462" cy="2743200"/>
        </p:xfrm>
        <a:graphic>
          <a:graphicData uri="http://schemas.openxmlformats.org/drawingml/2006/table">
            <a:tbl>
              <a:tblPr firstRow="1" firstCol="1" bandRow="1">
                <a:tableStyleId>{C1EC2E03-497E-4C2A-AAB7-C9B1DC73E15E}</a:tableStyleId>
              </a:tblPr>
              <a:tblGrid>
                <a:gridCol w="1093692">
                  <a:extLst>
                    <a:ext uri="{9D8B030D-6E8A-4147-A177-3AD203B41FA5}">
                      <a16:colId xmlns:a16="http://schemas.microsoft.com/office/drawing/2014/main" val="2762752740"/>
                    </a:ext>
                  </a:extLst>
                </a:gridCol>
                <a:gridCol w="1093692">
                  <a:extLst>
                    <a:ext uri="{9D8B030D-6E8A-4147-A177-3AD203B41FA5}">
                      <a16:colId xmlns:a16="http://schemas.microsoft.com/office/drawing/2014/main" val="2997096112"/>
                    </a:ext>
                  </a:extLst>
                </a:gridCol>
                <a:gridCol w="1094078">
                  <a:extLst>
                    <a:ext uri="{9D8B030D-6E8A-4147-A177-3AD203B41FA5}">
                      <a16:colId xmlns:a16="http://schemas.microsoft.com/office/drawing/2014/main" val="2450399511"/>
                    </a:ext>
                  </a:extLst>
                </a:gridCol>
              </a:tblGrid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Group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User chat room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07235"/>
                  </a:ext>
                </a:extLst>
              </a:tr>
              <a:tr h="54495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Created by an owner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Created when user A chats directly with user B in the same group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209209"/>
                  </a:ext>
                </a:extLst>
              </a:tr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Number of people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&gt;=2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096046"/>
                  </a:ext>
                </a:extLst>
              </a:tr>
              <a:tr h="181653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message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broadcast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direct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9662524"/>
                  </a:ext>
                </a:extLst>
              </a:tr>
              <a:tr h="544958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feature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Chat, Mute, kick, block, invite, history, notification, leave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effectLst/>
                        </a:rPr>
                        <a:t>Chat, leave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7137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" name="Google Shape;4823;p65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</a:t>
            </a:r>
            <a:r>
              <a:rPr lang="en-US" altLang="zh-CN" dirty="0"/>
              <a:t>ser Diagram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1FB55-C14D-430F-86E2-03B3FCC3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10" y="964934"/>
            <a:ext cx="6162831" cy="40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937475" y="1388825"/>
            <a:ext cx="4002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Design</a:t>
            </a:r>
            <a:endParaRPr dirty="0"/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1"/>
          </p:nvPr>
        </p:nvSpPr>
        <p:spPr>
          <a:xfrm>
            <a:off x="3651100" y="2710825"/>
            <a:ext cx="4288500" cy="13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709232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678</Words>
  <Application>Microsoft Office PowerPoint</Application>
  <PresentationFormat>全屏显示(16:9)</PresentationFormat>
  <Paragraphs>218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Montserrat</vt:lpstr>
      <vt:lpstr>Arial</vt:lpstr>
      <vt:lpstr>Times New Roman</vt:lpstr>
      <vt:lpstr>Calibri</vt:lpstr>
      <vt:lpstr>Livine Meeting by Slidesgo</vt:lpstr>
      <vt:lpstr>COMP 504 Presentation</vt:lpstr>
      <vt:lpstr>About out team</vt:lpstr>
      <vt:lpstr>User Interface</vt:lpstr>
      <vt:lpstr>##</vt:lpstr>
      <vt:lpstr>Demo</vt:lpstr>
      <vt:lpstr>##</vt:lpstr>
      <vt:lpstr>PowerPoint 演示文稿</vt:lpstr>
      <vt:lpstr>User Diagram</vt:lpstr>
      <vt:lpstr>##</vt:lpstr>
      <vt:lpstr>Server API</vt:lpstr>
      <vt:lpstr>Server API</vt:lpstr>
      <vt:lpstr>Client request</vt:lpstr>
      <vt:lpstr>##</vt:lpstr>
      <vt:lpstr>UML</vt:lpstr>
      <vt:lpstr>##</vt:lpstr>
      <vt:lpstr>PowerPoint 演示文稿</vt:lpstr>
      <vt:lpstr>Design pattern</vt:lpstr>
      <vt:lpstr>THANKS  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504 Presentation</dc:title>
  <cp:lastModifiedBy>Li Tingting</cp:lastModifiedBy>
  <cp:revision>9</cp:revision>
  <dcterms:modified xsi:type="dcterms:W3CDTF">2021-11-06T04:35:17Z</dcterms:modified>
</cp:coreProperties>
</file>