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6b0e6b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6b0e6b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6b0e6b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6b0e6b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6b0e6b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6b0e6b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6b0e6b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6b0e6b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41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335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</a:t>
            </a:r>
            <a:r>
              <a:rPr lang="en"/>
              <a:t>Platformer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Eujin Ko, Lize Chen,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Perry Wang, Suyang Chen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875" y="3044775"/>
            <a:ext cx="69151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Movement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Go Left: Press “&lt;=”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Go Right: Press “=&gt;”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Jump: Press “space”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started pressed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make the window big as you like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better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363" y="1459775"/>
            <a:ext cx="30575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513" y="3008675"/>
            <a:ext cx="35147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49800"/>
            <a:ext cx="76938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game</a:t>
            </a:r>
            <a:r>
              <a:rPr lang="en" sz="1200"/>
              <a:t> level rules: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You can move the red box with circle around you by left and right mouse with jump(space)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K button: if you pick up key and press “K” when you around the door, you will open it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little box could be push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pink circle around red box could kill the monster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Key: as for the key, you can pick it up by pass it and on the right side, the keys number would increase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Countdown: there is a </a:t>
            </a:r>
            <a:r>
              <a:rPr lang="en" sz="1200"/>
              <a:t>timing</a:t>
            </a:r>
            <a:r>
              <a:rPr lang="en" sz="1200"/>
              <a:t> section which set amount time for user to play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health: user have three hearts to use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attack pink circle would inside one of the key, you pick up key and have attack circle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