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2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883" r:id="rId42"/>
    <p:sldId id="884" r:id="rId43"/>
    <p:sldId id="606" r:id="rId44"/>
    <p:sldId id="774" r:id="rId45"/>
    <p:sldId id="588" r:id="rId46"/>
    <p:sldId id="775" r:id="rId47"/>
    <p:sldId id="590" r:id="rId48"/>
    <p:sldId id="777" r:id="rId49"/>
    <p:sldId id="594" r:id="rId50"/>
    <p:sldId id="781" r:id="rId51"/>
    <p:sldId id="597" r:id="rId52"/>
    <p:sldId id="784" r:id="rId53"/>
    <p:sldId id="598" r:id="rId54"/>
    <p:sldId id="785" r:id="rId55"/>
    <p:sldId id="611" r:id="rId56"/>
    <p:sldId id="885" r:id="rId57"/>
    <p:sldId id="826" r:id="rId58"/>
    <p:sldId id="792" r:id="rId59"/>
    <p:sldId id="882" r:id="rId60"/>
    <p:sldId id="828" r:id="rId61"/>
    <p:sldId id="824" r:id="rId62"/>
    <p:sldId id="829" r:id="rId63"/>
    <p:sldId id="830" r:id="rId64"/>
    <p:sldId id="635" r:id="rId65"/>
    <p:sldId id="814" r:id="rId66"/>
    <p:sldId id="794" r:id="rId67"/>
    <p:sldId id="636" r:id="rId68"/>
    <p:sldId id="831" r:id="rId69"/>
    <p:sldId id="795" r:id="rId70"/>
    <p:sldId id="663" r:id="rId71"/>
    <p:sldId id="839" r:id="rId72"/>
    <p:sldId id="798" r:id="rId73"/>
    <p:sldId id="886" r:id="rId74"/>
    <p:sldId id="887" r:id="rId75"/>
    <p:sldId id="888" r:id="rId76"/>
    <p:sldId id="822" r:id="rId77"/>
    <p:sldId id="821" r:id="rId78"/>
    <p:sldId id="833" r:id="rId79"/>
    <p:sldId id="834" r:id="rId80"/>
    <p:sldId id="840" r:id="rId81"/>
    <p:sldId id="835" r:id="rId82"/>
    <p:sldId id="643" r:id="rId83"/>
    <p:sldId id="802" r:id="rId84"/>
    <p:sldId id="646" r:id="rId85"/>
    <p:sldId id="805" r:id="rId86"/>
    <p:sldId id="661" r:id="rId87"/>
    <p:sldId id="813" r:id="rId88"/>
    <p:sldId id="667" r:id="rId89"/>
    <p:sldId id="669" r:id="rId90"/>
    <p:sldId id="668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4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05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0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6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83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4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9778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ode specific</a:t>
            </a:r>
            <a:endParaRPr lang="en-US" sz="28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= 0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9425147" y="3394428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408638" y="4554314"/>
            <a:ext cx="1201831" cy="8819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10953398" y="4600449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10009554" y="4184137"/>
            <a:ext cx="0" cy="370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1"/>
          </p:cNvCxnSpPr>
          <p:nvPr/>
        </p:nvCxnSpPr>
        <p:spPr>
          <a:xfrm>
            <a:off x="10422792" y="4068487"/>
            <a:ext cx="683183" cy="647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54062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779272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60675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1"/>
          </p:cNvCxnSpPr>
          <p:nvPr/>
        </p:nvCxnSpPr>
        <p:spPr>
          <a:xfrm>
            <a:off x="8779272" y="3033269"/>
            <a:ext cx="817044" cy="47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03207" y="3394428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7232" y="46275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15291" y="447243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5" idx="4"/>
            <a:endCxn id="18" idx="0"/>
          </p:cNvCxnSpPr>
          <p:nvPr/>
        </p:nvCxnSpPr>
        <p:spPr>
          <a:xfrm>
            <a:off x="7287614" y="4184137"/>
            <a:ext cx="6022" cy="443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9" idx="1"/>
          </p:cNvCxnSpPr>
          <p:nvPr/>
        </p:nvCxnSpPr>
        <p:spPr>
          <a:xfrm>
            <a:off x="7700852" y="4068487"/>
            <a:ext cx="567016" cy="519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36530" y="4431061"/>
            <a:ext cx="1058300" cy="87244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15" idx="3"/>
            <a:endCxn id="22" idx="7"/>
          </p:cNvCxnSpPr>
          <p:nvPr/>
        </p:nvCxnSpPr>
        <p:spPr>
          <a:xfrm flipH="1">
            <a:off x="6339846" y="4068487"/>
            <a:ext cx="534530" cy="490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9" idx="4"/>
            <a:endCxn id="15" idx="7"/>
          </p:cNvCxnSpPr>
          <p:nvPr/>
        </p:nvCxnSpPr>
        <p:spPr>
          <a:xfrm flipH="1">
            <a:off x="7700852" y="3033269"/>
            <a:ext cx="1078420" cy="47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= 0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9425147" y="3394428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408638" y="4554314"/>
            <a:ext cx="1201831" cy="8819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10953398" y="4600449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10009554" y="4184137"/>
            <a:ext cx="0" cy="370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1"/>
          </p:cNvCxnSpPr>
          <p:nvPr/>
        </p:nvCxnSpPr>
        <p:spPr>
          <a:xfrm>
            <a:off x="10422792" y="4068487"/>
            <a:ext cx="683183" cy="647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54062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779272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60675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1"/>
          </p:cNvCxnSpPr>
          <p:nvPr/>
        </p:nvCxnSpPr>
        <p:spPr>
          <a:xfrm>
            <a:off x="8779272" y="3033269"/>
            <a:ext cx="817044" cy="47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03207" y="3394428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7232" y="46275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15291" y="447243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5" idx="4"/>
            <a:endCxn id="18" idx="0"/>
          </p:cNvCxnSpPr>
          <p:nvPr/>
        </p:nvCxnSpPr>
        <p:spPr>
          <a:xfrm>
            <a:off x="7287614" y="4184137"/>
            <a:ext cx="6022" cy="443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9" idx="1"/>
          </p:cNvCxnSpPr>
          <p:nvPr/>
        </p:nvCxnSpPr>
        <p:spPr>
          <a:xfrm>
            <a:off x="7700852" y="4068487"/>
            <a:ext cx="567016" cy="519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36530" y="4431061"/>
            <a:ext cx="1058300" cy="87244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15" idx="3"/>
            <a:endCxn id="22" idx="7"/>
          </p:cNvCxnSpPr>
          <p:nvPr/>
        </p:nvCxnSpPr>
        <p:spPr>
          <a:xfrm flipH="1">
            <a:off x="6339846" y="4068487"/>
            <a:ext cx="534530" cy="4903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9" idx="4"/>
            <a:endCxn id="15" idx="7"/>
          </p:cNvCxnSpPr>
          <p:nvPr/>
        </p:nvCxnSpPr>
        <p:spPr>
          <a:xfrm flipH="1">
            <a:off x="7700852" y="3033269"/>
            <a:ext cx="1078420" cy="47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5" name="Straight Arrow Connector 24"/>
          <p:cNvCxnSpPr>
            <a:stCxn id="9" idx="4"/>
          </p:cNvCxnSpPr>
          <p:nvPr/>
        </p:nvCxnSpPr>
        <p:spPr>
          <a:xfrm flipH="1">
            <a:off x="7870361" y="1641594"/>
            <a:ext cx="1299036" cy="240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5" name="Straight Arrow Connector 24"/>
          <p:cNvCxnSpPr>
            <a:stCxn id="9" idx="4"/>
          </p:cNvCxnSpPr>
          <p:nvPr/>
        </p:nvCxnSpPr>
        <p:spPr>
          <a:xfrm flipH="1">
            <a:off x="7870361" y="1641594"/>
            <a:ext cx="1299036" cy="240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613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08927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3676" y="2364782"/>
            <a:ext cx="234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x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y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foo : void,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>
              <a:latin typeface="+mj-lt"/>
            </a:endParaRPr>
          </a:p>
        </p:txBody>
      </p:sp>
      <p:sp>
        <p:nvSpPr>
          <p:cNvPr id="2" name="Right Brace 1"/>
          <p:cNvSpPr/>
          <p:nvPr/>
        </p:nvSpPr>
        <p:spPr>
          <a:xfrm rot="10800000">
            <a:off x="7210600" y="2242184"/>
            <a:ext cx="383075" cy="1531794"/>
          </a:xfrm>
          <a:prstGeom prst="rightBrace">
            <a:avLst>
              <a:gd name="adj1" fmla="val 354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8674" y="2764514"/>
            <a:ext cx="23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type of A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4"/>
          </p:cNvCxnSpPr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bar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62487"/>
              </p:ext>
            </p:extLst>
          </p:nvPr>
        </p:nvGraphicFramePr>
        <p:xfrm>
          <a:off x="3167529" y="5276803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67230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214923" y="4212733"/>
            <a:ext cx="6351" cy="212179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81064"/>
              </p:ext>
            </p:extLst>
          </p:nvPr>
        </p:nvGraphicFramePr>
        <p:xfrm>
          <a:off x="5321164" y="5270452"/>
          <a:ext cx="191565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5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6808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0623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94054" y="434363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94054" y="535879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926459" y="5201780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>
            <a:off x="10926459" y="3722616"/>
            <a:ext cx="0" cy="621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32281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o = new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32281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o = new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4697" y="26719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4697" y="4363772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3" name="Straight Arrow Connector 22"/>
          <p:cNvCxnSpPr>
            <a:stCxn id="22" idx="0"/>
            <a:endCxn id="21" idx="2"/>
          </p:cNvCxnSpPr>
          <p:nvPr/>
        </p:nvCxnSpPr>
        <p:spPr>
          <a:xfrm flipV="1">
            <a:off x="8019017" y="3195155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91463" y="3578942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4277" y="1769809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8343363" y="261500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693242" y="2652842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x</a:t>
            </a:r>
            <a:r>
              <a:rPr lang="en-US" sz="2800" b="1" dirty="0" smtClean="0">
                <a:latin typeface="+mj-lt"/>
              </a:rPr>
              <a:t> : </a:t>
            </a:r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8343363" y="428209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94054" y="434363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394054" y="535879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926459" y="5201780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>
            <a:off x="10926459" y="3722616"/>
            <a:ext cx="0" cy="621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32281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o = new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5137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43436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64453"/>
            <a:ext cx="0" cy="2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9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438994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9545" y="3438994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59545" y="3438994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59545" y="3438994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{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check if op is supported w.r.t. t1/t2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14909</TotalTime>
  <Words>3731</Words>
  <Application>Microsoft Office PowerPoint</Application>
  <PresentationFormat>Widescreen</PresentationFormat>
  <Paragraphs>2217</Paragraphs>
  <Slides>90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1033</cp:revision>
  <dcterms:created xsi:type="dcterms:W3CDTF">2019-10-24T09:01:20Z</dcterms:created>
  <dcterms:modified xsi:type="dcterms:W3CDTF">2024-02-06T19:48:00Z</dcterms:modified>
</cp:coreProperties>
</file>