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11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80" r:id="rId46"/>
    <p:sldId id="881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826" r:id="rId90"/>
    <p:sldId id="792" r:id="rId91"/>
    <p:sldId id="882" r:id="rId92"/>
    <p:sldId id="828" r:id="rId93"/>
    <p:sldId id="824" r:id="rId94"/>
    <p:sldId id="829" r:id="rId95"/>
    <p:sldId id="830" r:id="rId96"/>
    <p:sldId id="635" r:id="rId97"/>
    <p:sldId id="814" r:id="rId98"/>
    <p:sldId id="794" r:id="rId99"/>
    <p:sldId id="815" r:id="rId100"/>
    <p:sldId id="816" r:id="rId101"/>
    <p:sldId id="817" r:id="rId102"/>
    <p:sldId id="636" r:id="rId103"/>
    <p:sldId id="831" r:id="rId104"/>
    <p:sldId id="795" r:id="rId105"/>
    <p:sldId id="637" r:id="rId106"/>
    <p:sldId id="796" r:id="rId107"/>
    <p:sldId id="638" r:id="rId108"/>
    <p:sldId id="797" r:id="rId109"/>
    <p:sldId id="663" r:id="rId110"/>
    <p:sldId id="839" r:id="rId111"/>
    <p:sldId id="798" r:id="rId112"/>
    <p:sldId id="639" r:id="rId113"/>
    <p:sldId id="832" r:id="rId114"/>
    <p:sldId id="799" r:id="rId115"/>
    <p:sldId id="822" r:id="rId116"/>
    <p:sldId id="821" r:id="rId117"/>
    <p:sldId id="833" r:id="rId118"/>
    <p:sldId id="834" r:id="rId119"/>
    <p:sldId id="840" r:id="rId120"/>
    <p:sldId id="835" r:id="rId121"/>
    <p:sldId id="641" r:id="rId122"/>
    <p:sldId id="801" r:id="rId123"/>
    <p:sldId id="643" r:id="rId124"/>
    <p:sldId id="802" r:id="rId125"/>
    <p:sldId id="644" r:id="rId126"/>
    <p:sldId id="803" r:id="rId127"/>
    <p:sldId id="645" r:id="rId128"/>
    <p:sldId id="804" r:id="rId129"/>
    <p:sldId id="646" r:id="rId130"/>
    <p:sldId id="805" r:id="rId131"/>
    <p:sldId id="647" r:id="rId132"/>
    <p:sldId id="806" r:id="rId133"/>
    <p:sldId id="648" r:id="rId134"/>
    <p:sldId id="807" r:id="rId135"/>
    <p:sldId id="658" r:id="rId136"/>
    <p:sldId id="836" r:id="rId137"/>
    <p:sldId id="811" r:id="rId138"/>
    <p:sldId id="659" r:id="rId139"/>
    <p:sldId id="837" r:id="rId140"/>
    <p:sldId id="812" r:id="rId141"/>
    <p:sldId id="661" r:id="rId142"/>
    <p:sldId id="813" r:id="rId143"/>
    <p:sldId id="667" r:id="rId144"/>
    <p:sldId id="669" r:id="rId145"/>
    <p:sldId id="668" r:id="rId146"/>
    <p:sldId id="838" r:id="rId147"/>
    <p:sldId id="766" r:id="rId148"/>
    <p:sldId id="670" r:id="rId149"/>
    <p:sldId id="841" r:id="rId150"/>
    <p:sldId id="671" r:id="rId151"/>
    <p:sldId id="851" r:id="rId152"/>
    <p:sldId id="852" r:id="rId153"/>
    <p:sldId id="856" r:id="rId154"/>
    <p:sldId id="853" r:id="rId155"/>
    <p:sldId id="854" r:id="rId156"/>
    <p:sldId id="703" r:id="rId157"/>
    <p:sldId id="704" r:id="rId158"/>
    <p:sldId id="883" r:id="rId159"/>
    <p:sldId id="705" r:id="rId160"/>
    <p:sldId id="884" r:id="rId161"/>
    <p:sldId id="706" r:id="rId162"/>
    <p:sldId id="712" r:id="rId163"/>
    <p:sldId id="707" r:id="rId164"/>
    <p:sldId id="708" r:id="rId165"/>
    <p:sldId id="709" r:id="rId166"/>
    <p:sldId id="710" r:id="rId167"/>
    <p:sldId id="713" r:id="rId168"/>
    <p:sldId id="711" r:id="rId169"/>
    <p:sldId id="686" r:id="rId170"/>
    <p:sldId id="687" r:id="rId171"/>
    <p:sldId id="861" r:id="rId172"/>
    <p:sldId id="862" r:id="rId173"/>
    <p:sldId id="865" r:id="rId174"/>
    <p:sldId id="863" r:id="rId175"/>
    <p:sldId id="864" r:id="rId176"/>
    <p:sldId id="866" r:id="rId177"/>
    <p:sldId id="867" r:id="rId178"/>
    <p:sldId id="868" r:id="rId179"/>
    <p:sldId id="688" r:id="rId180"/>
    <p:sldId id="843" r:id="rId181"/>
    <p:sldId id="844" r:id="rId182"/>
    <p:sldId id="845" r:id="rId183"/>
    <p:sldId id="846" r:id="rId184"/>
    <p:sldId id="847" r:id="rId185"/>
    <p:sldId id="850" r:id="rId186"/>
    <p:sldId id="849" r:id="rId187"/>
    <p:sldId id="870" r:id="rId188"/>
    <p:sldId id="871" r:id="rId189"/>
    <p:sldId id="872" r:id="rId190"/>
    <p:sldId id="873" r:id="rId191"/>
    <p:sldId id="874" r:id="rId192"/>
    <p:sldId id="858" r:id="rId193"/>
    <p:sldId id="859" r:id="rId194"/>
    <p:sldId id="848" r:id="rId195"/>
    <p:sldId id="674" r:id="rId196"/>
    <p:sldId id="691" r:id="rId197"/>
    <p:sldId id="714" r:id="rId198"/>
    <p:sldId id="715" r:id="rId199"/>
    <p:sldId id="716" r:id="rId200"/>
    <p:sldId id="695" r:id="rId201"/>
    <p:sldId id="696" r:id="rId202"/>
    <p:sldId id="860" r:id="rId203"/>
    <p:sldId id="888" r:id="rId204"/>
    <p:sldId id="885" r:id="rId205"/>
    <p:sldId id="886" r:id="rId206"/>
    <p:sldId id="887" r:id="rId207"/>
    <p:sldId id="718" r:id="rId208"/>
    <p:sldId id="720" r:id="rId209"/>
    <p:sldId id="875" r:id="rId2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presProps" Target="presProp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67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7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bar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62487"/>
              </p:ext>
            </p:extLst>
          </p:nvPr>
        </p:nvGraphicFramePr>
        <p:xfrm>
          <a:off x="3167529" y="5276803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6723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214923" y="4212733"/>
            <a:ext cx="6351" cy="212179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81064"/>
              </p:ext>
            </p:extLst>
          </p:nvPr>
        </p:nvGraphicFramePr>
        <p:xfrm>
          <a:off x="5321164" y="5270452"/>
          <a:ext cx="191565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5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6808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0623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6719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363772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3195155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578942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94277" y="1769809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61500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652842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x</a:t>
            </a:r>
            <a:r>
              <a:rPr lang="en-US" sz="2800" b="1" dirty="0" smtClean="0">
                <a:latin typeface="+mj-lt"/>
              </a:rPr>
              <a:t> : </a:t>
            </a:r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4282091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43436"/>
            <a:ext cx="1064809" cy="62101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64453"/>
            <a:ext cx="0" cy="282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9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{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check if op is supported w.r.t. t1/t2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t1;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Variable/Parameter </a:t>
            </a:r>
            <a:r>
              <a:rPr lang="en-US" sz="2800" dirty="0" smtClean="0">
                <a:latin typeface="+mj-lt"/>
              </a:rPr>
              <a:t>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</a:t>
            </a:r>
            <a:r>
              <a:rPr lang="en-US" sz="2800" dirty="0" smtClean="0">
                <a:latin typeface="+mj-lt"/>
              </a:rPr>
              <a:t>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910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05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73018" y="5989845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234902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3794376" y="6187722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36597" y="5989845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0988" y="6021802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09778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0726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07263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3922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73018" y="600726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>
            <a:off x="2234902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>
            <a:off x="3794376" y="6205140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36597" y="6007263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00988" y="603922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16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98204" y="5295797"/>
          <a:ext cx="1766915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24887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5947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51" name="Curved Connector 50"/>
          <p:cNvCxnSpPr>
            <a:stCxn id="50" idx="0"/>
            <a:endCxn id="52" idx="0"/>
          </p:cNvCxnSpPr>
          <p:nvPr/>
        </p:nvCxnSpPr>
        <p:spPr>
          <a:xfrm rot="5400000" flipH="1" flipV="1">
            <a:off x="3093299" y="4184159"/>
            <a:ext cx="12700" cy="222327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3154597" y="5295797"/>
          <a:ext cx="2100680" cy="132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89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7044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796334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66976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5516547" y="5295797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5" name="Curved Connector 54"/>
          <p:cNvCxnSpPr>
            <a:stCxn id="52" idx="0"/>
            <a:endCxn id="54" idx="0"/>
          </p:cNvCxnSpPr>
          <p:nvPr/>
        </p:nvCxnSpPr>
        <p:spPr>
          <a:xfrm rot="5400000" flipH="1" flipV="1">
            <a:off x="5300141" y="4200593"/>
            <a:ext cx="12700" cy="219040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83706" y="143365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Point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25" idx="7"/>
          </p:cNvCxnSpPr>
          <p:nvPr/>
        </p:nvCxnSpPr>
        <p:spPr>
          <a:xfrm flipH="1">
            <a:off x="7412789" y="2223368"/>
            <a:ext cx="1596127" cy="442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686354" y="362729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32" idx="0"/>
          </p:cNvCxnSpPr>
          <p:nvPr/>
        </p:nvCxnSpPr>
        <p:spPr>
          <a:xfrm flipH="1">
            <a:off x="10604950" y="4237784"/>
            <a:ext cx="1" cy="247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020543" y="448544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072546" y="5343826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>
            <a:off x="10604950" y="5107716"/>
            <a:ext cx="1" cy="23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098205" y="2220748"/>
            <a:ext cx="3726344" cy="2725721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6503918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02032" y="254022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92973" y="2540221"/>
            <a:ext cx="1223954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getX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9" idx="4"/>
            <a:endCxn id="28" idx="0"/>
          </p:cNvCxnSpPr>
          <p:nvPr/>
        </p:nvCxnSpPr>
        <p:spPr>
          <a:xfrm flipH="1">
            <a:off x="8634437" y="2223368"/>
            <a:ext cx="374479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  <a:endCxn id="30" idx="0"/>
          </p:cNvCxnSpPr>
          <p:nvPr/>
        </p:nvCxnSpPr>
        <p:spPr>
          <a:xfrm>
            <a:off x="9008916" y="2223368"/>
            <a:ext cx="1596034" cy="316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4"/>
            <a:endCxn id="11" idx="0"/>
          </p:cNvCxnSpPr>
          <p:nvPr/>
        </p:nvCxnSpPr>
        <p:spPr>
          <a:xfrm>
            <a:off x="10604950" y="3398368"/>
            <a:ext cx="1" cy="228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098204" y="5295797"/>
          <a:ext cx="1766915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24887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5947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51" name="Curved Connector 50"/>
          <p:cNvCxnSpPr>
            <a:stCxn id="50" idx="0"/>
            <a:endCxn id="52" idx="0"/>
          </p:cNvCxnSpPr>
          <p:nvPr/>
        </p:nvCxnSpPr>
        <p:spPr>
          <a:xfrm rot="5400000" flipH="1" flipV="1">
            <a:off x="3093299" y="4184159"/>
            <a:ext cx="12700" cy="222327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3154597" y="5295797"/>
          <a:ext cx="2100680" cy="132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89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7044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796334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getX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66976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5516547" y="5295797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5" name="Curved Connector 54"/>
          <p:cNvCxnSpPr>
            <a:stCxn id="52" idx="0"/>
            <a:endCxn id="54" idx="0"/>
          </p:cNvCxnSpPr>
          <p:nvPr/>
        </p:nvCxnSpPr>
        <p:spPr>
          <a:xfrm rot="5400000" flipH="1" flipV="1">
            <a:off x="5300141" y="4200593"/>
            <a:ext cx="12700" cy="219040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162972" y="624881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n</a:t>
            </a:r>
            <a:r>
              <a:rPr lang="en-US" sz="2800" b="1" dirty="0" smtClean="0">
                <a:latin typeface="+mj-lt"/>
              </a:rPr>
              <a:t>ode specific</a:t>
            </a:r>
            <a:endParaRPr lang="en-US" sz="28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453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08927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3676" y="2364782"/>
            <a:ext cx="2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x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>
                <a:latin typeface="+mj-lt"/>
              </a:rPr>
              <a:t>y</a:t>
            </a:r>
            <a:r>
              <a:rPr lang="en-US" sz="2400" b="1" dirty="0" smtClean="0">
                <a:latin typeface="+mj-lt"/>
              </a:rPr>
              <a:t> :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 smtClean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foo : void, </a:t>
            </a:r>
            <a:r>
              <a:rPr lang="en-US" sz="2400" b="1" dirty="0" err="1" smtClean="0">
                <a:latin typeface="+mj-lt"/>
              </a:rPr>
              <a:t>int</a:t>
            </a:r>
            <a:endParaRPr lang="en-US" sz="2400" b="1" dirty="0">
              <a:latin typeface="+mj-lt"/>
            </a:endParaRPr>
          </a:p>
        </p:txBody>
      </p:sp>
      <p:sp>
        <p:nvSpPr>
          <p:cNvPr id="2" name="Right Brace 1"/>
          <p:cNvSpPr/>
          <p:nvPr/>
        </p:nvSpPr>
        <p:spPr>
          <a:xfrm rot="10800000">
            <a:off x="7210600" y="2242184"/>
            <a:ext cx="383075" cy="1531794"/>
          </a:xfrm>
          <a:prstGeom prst="rightBrace">
            <a:avLst>
              <a:gd name="adj1" fmla="val 354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8674" y="2764514"/>
            <a:ext cx="23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type of A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6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VarDec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Base</a:t>
            </a: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4"/>
          </p:cNvCxnSpPr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45885" y="2293226"/>
            <a:ext cx="1" cy="398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14683</TotalTime>
  <Words>11233</Words>
  <Application>Microsoft Office PowerPoint</Application>
  <PresentationFormat>Widescreen</PresentationFormat>
  <Paragraphs>5298</Paragraphs>
  <Slides>209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5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1023</cp:revision>
  <dcterms:created xsi:type="dcterms:W3CDTF">2019-10-24T09:01:20Z</dcterms:created>
  <dcterms:modified xsi:type="dcterms:W3CDTF">2024-02-14T19:43:30Z</dcterms:modified>
</cp:coreProperties>
</file>