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latest/api/python/pyspark.ml.html#module-pyspark.ml.recommendation" TargetMode="External"/><Relationship Id="rId2" Type="http://schemas.openxmlformats.org/officeDocument/2006/relationships/hyperlink" Target="http://spark.apache.org/docs/latest/ml-collaborative-filter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ark.apache.org/docs/latest/api/python/_modules/pyspark/ml/recommendation.html#AL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news/spark-2-0-2-released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latest/api/python/index.html" TargetMode="External"/><Relationship Id="rId2" Type="http://schemas.openxmlformats.org/officeDocument/2006/relationships/hyperlink" Target="http://spark.apache.org/docs/latest/ml-guid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ark.apache.org/docs/latest/api/python/_modules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latest/api/python/pyspark.mllib.html#pyspark.mllib.regression.LinearRegressionWithSGD" TargetMode="External"/><Relationship Id="rId2" Type="http://schemas.openxmlformats.org/officeDocument/2006/relationships/hyperlink" Target="https://spark.apache.org/docs/latest/ml-classification-regression.html#linear-regress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ark.apache.org/docs/latest/api/python/_modules/pyspark/mllib/regression.html#LinearRegressionWithSG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latest/api/python/pyspark.mllib.html#pyspark.mllib.regression.LinearRegressionWithSGD" TargetMode="External"/><Relationship Id="rId2" Type="http://schemas.openxmlformats.org/officeDocument/2006/relationships/hyperlink" Target="http://spark.apache.org/docs/latest/ml-classification-regression.html#logistic-regress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ark.apache.org/docs/latest/api/python/_modules/pyspark/mllib/regression.html#LinearRegressionWithSGD.trai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latest/api/python/pyspark.mllib.html#pyspark.mllib.classification.SVMWithSGD" TargetMode="External"/><Relationship Id="rId2" Type="http://schemas.openxmlformats.org/officeDocument/2006/relationships/hyperlink" Target="http://spark.apache.org/docs/latest/mllib-linear-methods.html#linear-support-vector-machines-svm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ark.apache.org/docs/latest/api/python/_modules/pyspark/mllib/classification.html#SVMWithSG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latest/api/python/pyspark.ml.html#pyspark.ml.tuning.TrainValidationSplit" TargetMode="External"/><Relationship Id="rId2" Type="http://schemas.openxmlformats.org/officeDocument/2006/relationships/hyperlink" Target="http://spark.apache.org/docs/latest/ml-tuning.html#train-validation-spl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ark.apache.org/docs/latest/api/python/_modules/pyspark/ml/tuning.html#TrainValidationSpli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latest/api/python/pyspark.ml.html#pyspark.ml.clustering.KMeans" TargetMode="External"/><Relationship Id="rId2" Type="http://schemas.openxmlformats.org/officeDocument/2006/relationships/hyperlink" Target="http://spark.apache.org/docs/latest/ml-clustering.html#k-mea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ark.apache.org/docs/latest/api/python/_modules/pyspark/ml/clustering.html#KMea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Spark </a:t>
            </a:r>
            <a:r>
              <a:rPr lang="en-US" altLang="zh-TW" dirty="0" err="1" smtClean="0"/>
              <a:t>Mllib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32560" y="4149080"/>
            <a:ext cx="7406640" cy="1752600"/>
          </a:xfrm>
        </p:spPr>
        <p:txBody>
          <a:bodyPr/>
          <a:lstStyle/>
          <a:p>
            <a:pPr algn="r"/>
            <a:r>
              <a:rPr lang="zh-TW" altLang="en-US" dirty="0" smtClean="0"/>
              <a:t>台灣國際航電</a:t>
            </a:r>
            <a:endParaRPr lang="en-US" altLang="zh-TW" dirty="0" smtClean="0"/>
          </a:p>
          <a:p>
            <a:pPr algn="r"/>
            <a:r>
              <a:rPr lang="zh-TW" altLang="en-US" dirty="0" smtClean="0"/>
              <a:t>吳宗益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895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Unsupervised Learning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Recommendation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class</a:t>
            </a:r>
          </a:p>
          <a:p>
            <a:pPr lvl="1"/>
            <a:r>
              <a:rPr lang="en-US" altLang="zh-TW" sz="2000" dirty="0" err="1"/>
              <a:t>pyspark.ml.recommendation.ALS</a:t>
            </a:r>
            <a:endParaRPr lang="en-US" altLang="zh-TW" sz="2000" dirty="0"/>
          </a:p>
          <a:p>
            <a:r>
              <a:rPr lang="en-US" altLang="zh-TW" sz="2400" dirty="0" smtClean="0"/>
              <a:t>Guide</a:t>
            </a:r>
            <a:endParaRPr lang="en-US" altLang="zh-TW" sz="2400" dirty="0"/>
          </a:p>
          <a:p>
            <a:pPr lvl="1"/>
            <a:r>
              <a:rPr lang="en-US" altLang="zh-TW" sz="2000" dirty="0">
                <a:hlinkClick r:id="rId2"/>
              </a:rPr>
              <a:t>http://</a:t>
            </a:r>
            <a:r>
              <a:rPr lang="en-US" altLang="zh-TW" sz="2000" dirty="0" smtClean="0">
                <a:hlinkClick r:id="rId2"/>
              </a:rPr>
              <a:t>spark.apache.org/docs/latest/ml-collaborative-filtering.html</a:t>
            </a:r>
            <a:endParaRPr lang="en-US" altLang="zh-TW" sz="2000" dirty="0"/>
          </a:p>
          <a:p>
            <a:r>
              <a:rPr lang="en-US" altLang="zh-TW" sz="2400" dirty="0"/>
              <a:t>API Document</a:t>
            </a:r>
          </a:p>
          <a:p>
            <a:pPr lvl="1"/>
            <a:r>
              <a:rPr lang="en-US" altLang="zh-TW" sz="2000" dirty="0">
                <a:hlinkClick r:id="rId3"/>
              </a:rPr>
              <a:t>http://</a:t>
            </a:r>
            <a:r>
              <a:rPr lang="en-US" altLang="zh-TW" sz="2000" dirty="0" smtClean="0">
                <a:hlinkClick r:id="rId3"/>
              </a:rPr>
              <a:t>spark.apache.org/docs/latest/api/python/pyspark.ml.html#module-pyspark.ml.recommendation</a:t>
            </a:r>
            <a:endParaRPr lang="en-US" altLang="zh-TW" sz="2000" dirty="0"/>
          </a:p>
          <a:p>
            <a:r>
              <a:rPr lang="en-US" altLang="zh-TW" sz="2400" dirty="0"/>
              <a:t>Source Code</a:t>
            </a:r>
          </a:p>
          <a:p>
            <a:pPr lvl="1"/>
            <a:r>
              <a:rPr lang="en-US" altLang="zh-TW" sz="2000" dirty="0">
                <a:hlinkClick r:id="rId4"/>
              </a:rPr>
              <a:t>http://spark.apache.org/docs/latest/api/python/_</a:t>
            </a:r>
            <a:r>
              <a:rPr lang="en-US" altLang="zh-TW" sz="2000" dirty="0" smtClean="0">
                <a:hlinkClick r:id="rId4"/>
              </a:rPr>
              <a:t>modules/pyspark/ml/recommendation.html#ALS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78795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403648" y="2060848"/>
            <a:ext cx="7344816" cy="11521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rgbClr val="555555"/>
                </a:solidFill>
                <a:latin typeface="Helvetica Neue"/>
              </a:rPr>
              <a:t>Apache Spark™</a:t>
            </a:r>
            <a:r>
              <a:rPr lang="en-US" altLang="zh-TW" sz="2800" dirty="0">
                <a:solidFill>
                  <a:srgbClr val="555555"/>
                </a:solidFill>
                <a:latin typeface="Helvetica Neue"/>
              </a:rPr>
              <a:t> is a fast and general engine for large-scale data processing.</a:t>
            </a:r>
            <a:endParaRPr lang="zh-TW" altLang="en-US" sz="2800" dirty="0"/>
          </a:p>
        </p:txBody>
      </p:sp>
      <p:pic>
        <p:nvPicPr>
          <p:cNvPr id="1026" name="Picture 2" descr="http://spark.apache.org/images/spark-logo-trade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4624"/>
            <a:ext cx="35814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圓角矩形 6"/>
          <p:cNvSpPr/>
          <p:nvPr/>
        </p:nvSpPr>
        <p:spPr>
          <a:xfrm>
            <a:off x="4788024" y="3457626"/>
            <a:ext cx="3960440" cy="97948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hlinkClick r:id="rId3"/>
              </a:rPr>
              <a:t>Spark 2.0.2 </a:t>
            </a:r>
            <a:r>
              <a:rPr lang="en-US" altLang="zh-TW" sz="2400" dirty="0" smtClean="0">
                <a:hlinkClick r:id="rId3"/>
              </a:rPr>
              <a:t>released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(Nov </a:t>
            </a:r>
            <a:r>
              <a:rPr lang="en-US" altLang="zh-TW" sz="2400" dirty="0"/>
              <a:t>14, 2016</a:t>
            </a:r>
            <a:r>
              <a:rPr lang="en-US" altLang="zh-TW" sz="2400" dirty="0" smtClean="0"/>
              <a:t>)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46133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Today’s Topic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Supervised Learning</a:t>
            </a:r>
          </a:p>
          <a:p>
            <a:pPr lvl="1"/>
            <a:r>
              <a:rPr lang="en-US" altLang="zh-TW" dirty="0"/>
              <a:t>Linear </a:t>
            </a:r>
            <a:r>
              <a:rPr lang="en-US" altLang="zh-TW" dirty="0" smtClean="0"/>
              <a:t>Regression</a:t>
            </a:r>
            <a:endParaRPr lang="en-US" altLang="zh-TW" dirty="0"/>
          </a:p>
          <a:p>
            <a:pPr lvl="1"/>
            <a:r>
              <a:rPr lang="en-US" altLang="zh-TW" dirty="0"/>
              <a:t>Logistic Regression</a:t>
            </a:r>
          </a:p>
          <a:p>
            <a:pPr lvl="1"/>
            <a:r>
              <a:rPr lang="en-US" altLang="zh-TW" dirty="0"/>
              <a:t>SVM with SGD</a:t>
            </a:r>
          </a:p>
          <a:p>
            <a:pPr lvl="1"/>
            <a:r>
              <a:rPr lang="en-US" altLang="zh-TW" dirty="0"/>
              <a:t>Train </a:t>
            </a:r>
            <a:r>
              <a:rPr lang="en-US" altLang="zh-TW" dirty="0" smtClean="0"/>
              <a:t>Validation</a:t>
            </a:r>
          </a:p>
          <a:p>
            <a:r>
              <a:rPr lang="en-US" altLang="zh-TW" dirty="0" smtClean="0"/>
              <a:t>Unsupervised Learning</a:t>
            </a:r>
          </a:p>
          <a:p>
            <a:pPr lvl="1"/>
            <a:r>
              <a:rPr lang="en-US" altLang="zh-TW" dirty="0"/>
              <a:t>K-Means clustering</a:t>
            </a:r>
          </a:p>
          <a:p>
            <a:pPr lvl="1"/>
            <a:r>
              <a:rPr lang="en-US" altLang="zh-TW" dirty="0"/>
              <a:t>Recommendation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815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Machine Learning Library (</a:t>
            </a:r>
            <a:r>
              <a:rPr lang="en-US" altLang="zh-TW" dirty="0" err="1"/>
              <a:t>MLlib</a:t>
            </a:r>
            <a:r>
              <a:rPr lang="en-US" altLang="zh-TW" dirty="0"/>
              <a:t>) </a:t>
            </a:r>
            <a:r>
              <a:rPr lang="en-US" altLang="zh-TW" dirty="0" smtClean="0"/>
              <a:t>Guide</a:t>
            </a:r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spark.apache.org/docs/latest/ml-guide.html</a:t>
            </a:r>
            <a:endParaRPr lang="en-US" altLang="zh-TW" dirty="0" smtClean="0"/>
          </a:p>
          <a:p>
            <a:r>
              <a:rPr lang="en-US" altLang="zh-TW" dirty="0"/>
              <a:t>Spark Python API Docs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spark.apache.org/docs/latest/api/python/index.html</a:t>
            </a:r>
            <a:endParaRPr lang="en-US" altLang="zh-TW" dirty="0" smtClean="0"/>
          </a:p>
          <a:p>
            <a:r>
              <a:rPr lang="en-US" altLang="zh-TW" dirty="0" smtClean="0"/>
              <a:t>Spark Python Module Source Code</a:t>
            </a:r>
          </a:p>
          <a:p>
            <a:pPr lvl="1"/>
            <a:r>
              <a:rPr lang="en-US" altLang="zh-TW" dirty="0">
                <a:hlinkClick r:id="rId4"/>
              </a:rPr>
              <a:t>http://spark.apache.org/docs/latest/api/python/_</a:t>
            </a:r>
            <a:r>
              <a:rPr lang="en-US" altLang="zh-TW" dirty="0" smtClean="0">
                <a:hlinkClick r:id="rId4"/>
              </a:rPr>
              <a:t>modules/index.html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0771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Supervised Learning</a:t>
            </a:r>
            <a:br>
              <a:rPr lang="en-US" altLang="zh-TW" dirty="0" smtClean="0"/>
            </a:br>
            <a:r>
              <a:rPr lang="en-US" altLang="zh-TW" dirty="0" smtClean="0"/>
              <a:t>Linear </a:t>
            </a:r>
            <a:r>
              <a:rPr lang="en-US" altLang="zh-TW" dirty="0" smtClean="0"/>
              <a:t>Regression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sz="2400" dirty="0"/>
              <a:t>c</a:t>
            </a:r>
            <a:r>
              <a:rPr lang="en-US" altLang="zh-TW" sz="2400" dirty="0" smtClean="0"/>
              <a:t>lass</a:t>
            </a:r>
          </a:p>
          <a:p>
            <a:pPr lvl="1"/>
            <a:r>
              <a:rPr lang="en-US" altLang="zh-TW" sz="2000" dirty="0" err="1" smtClean="0"/>
              <a:t>pyspark.mllib.regression.LinearRegressionWithSGD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New in v0.9.0, deprecated in v2.0.0</a:t>
            </a:r>
          </a:p>
          <a:p>
            <a:pPr lvl="1"/>
            <a:r>
              <a:rPr lang="en-US" altLang="zh-TW" sz="2000" dirty="0" smtClean="0"/>
              <a:t>Replaced by </a:t>
            </a:r>
            <a:r>
              <a:rPr lang="en-US" altLang="zh-TW" sz="2000" dirty="0" err="1" smtClean="0"/>
              <a:t>pyspark.ml.regression.LinearRegression</a:t>
            </a:r>
            <a:endParaRPr lang="en-US" altLang="zh-TW" sz="2000" dirty="0" smtClean="0"/>
          </a:p>
          <a:p>
            <a:r>
              <a:rPr lang="en-US" altLang="zh-TW" sz="2400" dirty="0" smtClean="0"/>
              <a:t>Guide</a:t>
            </a:r>
          </a:p>
          <a:p>
            <a:pPr lvl="1"/>
            <a:r>
              <a:rPr lang="en-US" altLang="zh-TW" sz="2000" dirty="0">
                <a:hlinkClick r:id="rId2"/>
              </a:rPr>
              <a:t>https://</a:t>
            </a:r>
            <a:r>
              <a:rPr lang="en-US" altLang="zh-TW" sz="2000" dirty="0" smtClean="0">
                <a:hlinkClick r:id="rId2"/>
              </a:rPr>
              <a:t>spark.apache.org/docs/latest/ml-classification-regression.html#linear-regression</a:t>
            </a:r>
            <a:endParaRPr lang="en-US" altLang="zh-TW" sz="2000" dirty="0"/>
          </a:p>
          <a:p>
            <a:r>
              <a:rPr lang="en-US" altLang="zh-TW" sz="2400" dirty="0" smtClean="0"/>
              <a:t>API Document</a:t>
            </a:r>
          </a:p>
          <a:p>
            <a:pPr lvl="1"/>
            <a:r>
              <a:rPr lang="en-US" altLang="zh-TW" sz="2000" dirty="0">
                <a:hlinkClick r:id="rId3"/>
              </a:rPr>
              <a:t>http://spark.apache.org/docs/latest/api/python/pyspark.ml.html#pyspark.ml.regression.LinearRegression</a:t>
            </a:r>
          </a:p>
          <a:p>
            <a:pPr lvl="1"/>
            <a:r>
              <a:rPr lang="en-US" altLang="zh-TW" sz="2000" dirty="0" smtClean="0">
                <a:hlinkClick r:id="rId3"/>
              </a:rPr>
              <a:t>http</a:t>
            </a:r>
            <a:r>
              <a:rPr lang="en-US" altLang="zh-TW" sz="2000" dirty="0">
                <a:hlinkClick r:id="rId3"/>
              </a:rPr>
              <a:t>://</a:t>
            </a:r>
            <a:r>
              <a:rPr lang="en-US" altLang="zh-TW" sz="2000" dirty="0" smtClean="0">
                <a:hlinkClick r:id="rId3"/>
              </a:rPr>
              <a:t>spark.apache.org/docs/latest/api/python/pyspark.mllib.html#pyspark.mllib.regression.LinearRegressionWithSGD</a:t>
            </a:r>
            <a:endParaRPr lang="en-US" altLang="zh-TW" sz="2000" dirty="0" smtClean="0"/>
          </a:p>
          <a:p>
            <a:r>
              <a:rPr lang="en-US" altLang="zh-TW" sz="2400" dirty="0" smtClean="0"/>
              <a:t>Source Code</a:t>
            </a:r>
          </a:p>
          <a:p>
            <a:pPr lvl="1"/>
            <a:r>
              <a:rPr lang="en-US" altLang="zh-TW" sz="2000" dirty="0">
                <a:hlinkClick r:id="rId4"/>
              </a:rPr>
              <a:t>http://spark.apache.org/docs/latest/api/python/_modules/pyspark/ml/regression.html#LinearRegression</a:t>
            </a:r>
          </a:p>
          <a:p>
            <a:pPr lvl="1"/>
            <a:r>
              <a:rPr lang="en-US" altLang="zh-TW" sz="2000" dirty="0" smtClean="0">
                <a:hlinkClick r:id="rId4"/>
              </a:rPr>
              <a:t>http</a:t>
            </a:r>
            <a:r>
              <a:rPr lang="en-US" altLang="zh-TW" sz="2000" dirty="0">
                <a:hlinkClick r:id="rId4"/>
              </a:rPr>
              <a:t>://spark.apache.org/docs/latest/api/python/_</a:t>
            </a:r>
            <a:r>
              <a:rPr lang="en-US" altLang="zh-TW" sz="2000" dirty="0" smtClean="0">
                <a:hlinkClick r:id="rId4"/>
              </a:rPr>
              <a:t>modules/pyspark/mllib/regression.html#LinearRegressionWithSGD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64265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Supervised Learning</a:t>
            </a:r>
            <a:br>
              <a:rPr lang="en-US" altLang="zh-TW" dirty="0"/>
            </a:br>
            <a:r>
              <a:rPr lang="en-US" altLang="zh-TW" dirty="0"/>
              <a:t>Logistic Regression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sz="2400" dirty="0"/>
              <a:t>c</a:t>
            </a:r>
            <a:r>
              <a:rPr lang="en-US" altLang="zh-TW" sz="2400" dirty="0" smtClean="0"/>
              <a:t>lass</a:t>
            </a:r>
          </a:p>
          <a:p>
            <a:pPr lvl="1"/>
            <a:r>
              <a:rPr lang="en-US" altLang="zh-TW" sz="2000" dirty="0" err="1" smtClean="0"/>
              <a:t>pyspark.mllib.classification.LogisticRegressionWithSGD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New in v0.9.0, deprecated in v2.0.0</a:t>
            </a:r>
          </a:p>
          <a:p>
            <a:pPr lvl="1"/>
            <a:r>
              <a:rPr lang="en-US" altLang="zh-TW" sz="2000" dirty="0" smtClean="0"/>
              <a:t>Replaced by </a:t>
            </a:r>
            <a:r>
              <a:rPr lang="en-US" altLang="zh-TW" sz="2000" dirty="0" err="1" smtClean="0"/>
              <a:t>pyspark</a:t>
            </a:r>
            <a:r>
              <a:rPr lang="en-US" altLang="zh-TW" sz="2000" dirty="0"/>
              <a:t>. </a:t>
            </a:r>
            <a:r>
              <a:rPr lang="en-US" altLang="zh-TW" sz="2000" dirty="0" err="1"/>
              <a:t>ml.classification.LogisticRegression</a:t>
            </a:r>
            <a:endParaRPr lang="en-US" altLang="zh-TW" sz="2000" dirty="0" smtClean="0"/>
          </a:p>
          <a:p>
            <a:r>
              <a:rPr lang="en-US" altLang="zh-TW" sz="2400" dirty="0" smtClean="0"/>
              <a:t>Guide</a:t>
            </a:r>
          </a:p>
          <a:p>
            <a:pPr lvl="1"/>
            <a:r>
              <a:rPr lang="en-US" altLang="zh-TW" sz="2000" dirty="0">
                <a:hlinkClick r:id="rId2"/>
              </a:rPr>
              <a:t>http://</a:t>
            </a:r>
            <a:r>
              <a:rPr lang="en-US" altLang="zh-TW" sz="2000" dirty="0" smtClean="0">
                <a:hlinkClick r:id="rId2"/>
              </a:rPr>
              <a:t>spark.apache.org/docs/latest/ml-classification-regression.html#logistic-regression</a:t>
            </a:r>
            <a:endParaRPr lang="en-US" altLang="zh-TW" sz="2000" dirty="0" smtClean="0"/>
          </a:p>
          <a:p>
            <a:r>
              <a:rPr lang="en-US" altLang="zh-TW" sz="2400" dirty="0" smtClean="0"/>
              <a:t>API Document</a:t>
            </a:r>
          </a:p>
          <a:p>
            <a:pPr lvl="1"/>
            <a:r>
              <a:rPr lang="en-US" altLang="zh-TW" sz="2000" dirty="0">
                <a:hlinkClick r:id="rId3"/>
              </a:rPr>
              <a:t>http://spark.apache.org/docs/latest/api/python/pyspark.ml.html#pyspark.ml.classification.LogisticRegression</a:t>
            </a:r>
          </a:p>
          <a:p>
            <a:pPr lvl="1"/>
            <a:r>
              <a:rPr lang="en-US" altLang="zh-TW" sz="2000" dirty="0" smtClean="0">
                <a:hlinkClick r:id="rId3"/>
              </a:rPr>
              <a:t>http</a:t>
            </a:r>
            <a:r>
              <a:rPr lang="en-US" altLang="zh-TW" sz="2000" dirty="0">
                <a:hlinkClick r:id="rId3"/>
              </a:rPr>
              <a:t>://</a:t>
            </a:r>
            <a:r>
              <a:rPr lang="en-US" altLang="zh-TW" sz="2000" dirty="0" smtClean="0">
                <a:hlinkClick r:id="rId3"/>
              </a:rPr>
              <a:t>spark.apache.org/docs/latest/api/python/pyspark.mllib.html#pyspark.mllib.regression.LinearRegressionWithSGD</a:t>
            </a:r>
            <a:endParaRPr lang="en-US" altLang="zh-TW" sz="2000" dirty="0" smtClean="0"/>
          </a:p>
          <a:p>
            <a:r>
              <a:rPr lang="en-US" altLang="zh-TW" sz="2400" dirty="0" smtClean="0"/>
              <a:t>Source Code</a:t>
            </a:r>
          </a:p>
          <a:p>
            <a:pPr lvl="1"/>
            <a:r>
              <a:rPr lang="en-US" altLang="zh-TW" sz="2000" dirty="0">
                <a:hlinkClick r:id="rId4"/>
              </a:rPr>
              <a:t>http://spark.apache.org/docs/latest/api/python/_modules/pyspark/ml/classification.html#LogisticRegression</a:t>
            </a:r>
          </a:p>
          <a:p>
            <a:pPr lvl="1"/>
            <a:r>
              <a:rPr lang="en-US" altLang="zh-TW" sz="2000" dirty="0" smtClean="0">
                <a:hlinkClick r:id="rId4"/>
              </a:rPr>
              <a:t>http</a:t>
            </a:r>
            <a:r>
              <a:rPr lang="en-US" altLang="zh-TW" sz="2000" dirty="0">
                <a:hlinkClick r:id="rId4"/>
              </a:rPr>
              <a:t>://spark.apache.org/docs/latest/api/python/_</a:t>
            </a:r>
            <a:r>
              <a:rPr lang="en-US" altLang="zh-TW" sz="2000" dirty="0" smtClean="0">
                <a:hlinkClick r:id="rId4"/>
              </a:rPr>
              <a:t>modules/pyspark/mllib/regression.html#LinearRegressionWithSGD.train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88863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Supervised Learning</a:t>
            </a:r>
            <a:br>
              <a:rPr lang="en-US" altLang="zh-TW" dirty="0"/>
            </a:br>
            <a:r>
              <a:rPr lang="en-US" altLang="zh-TW" dirty="0"/>
              <a:t>SVM with </a:t>
            </a:r>
            <a:r>
              <a:rPr lang="en-US" altLang="zh-TW" dirty="0" smtClean="0"/>
              <a:t>SGD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</a:t>
            </a:r>
            <a:r>
              <a:rPr lang="en-US" altLang="zh-TW" sz="2400" dirty="0" smtClean="0"/>
              <a:t>lass</a:t>
            </a:r>
          </a:p>
          <a:p>
            <a:pPr lvl="1"/>
            <a:r>
              <a:rPr lang="en-US" altLang="zh-TW" sz="2000" dirty="0" err="1"/>
              <a:t>pyspark.mllib.classification.SVMWithSGD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New in v0.9.0</a:t>
            </a:r>
          </a:p>
          <a:p>
            <a:r>
              <a:rPr lang="en-US" altLang="zh-TW" sz="2400" dirty="0" smtClean="0"/>
              <a:t>Guide</a:t>
            </a:r>
          </a:p>
          <a:p>
            <a:pPr lvl="1"/>
            <a:r>
              <a:rPr lang="en-US" altLang="zh-TW" sz="2000" dirty="0" smtClean="0">
                <a:hlinkClick r:id="rId2"/>
              </a:rPr>
              <a:t>http</a:t>
            </a:r>
            <a:r>
              <a:rPr lang="en-US" altLang="zh-TW" sz="2000" dirty="0">
                <a:hlinkClick r:id="rId2"/>
              </a:rPr>
              <a:t>://</a:t>
            </a:r>
            <a:r>
              <a:rPr lang="en-US" altLang="zh-TW" sz="2000" dirty="0" smtClean="0">
                <a:hlinkClick r:id="rId2"/>
              </a:rPr>
              <a:t>spark.apache.org/docs/latest/mllib-linear-methods.html#linear-support-vector-machines-svms</a:t>
            </a:r>
            <a:endParaRPr lang="en-US" altLang="zh-TW" sz="2000" dirty="0" smtClean="0"/>
          </a:p>
          <a:p>
            <a:r>
              <a:rPr lang="en-US" altLang="zh-TW" sz="2400" dirty="0" smtClean="0"/>
              <a:t>API Document</a:t>
            </a:r>
          </a:p>
          <a:p>
            <a:pPr lvl="1"/>
            <a:r>
              <a:rPr lang="en-US" altLang="zh-TW" sz="2000" dirty="0">
                <a:hlinkClick r:id="rId3"/>
              </a:rPr>
              <a:t>http://</a:t>
            </a:r>
            <a:r>
              <a:rPr lang="en-US" altLang="zh-TW" sz="2000" dirty="0" smtClean="0">
                <a:hlinkClick r:id="rId3"/>
              </a:rPr>
              <a:t>spark.apache.org/docs/latest/api/python/pyspark.mllib.html#pyspark.mllib.classification.SVMWithSGD</a:t>
            </a:r>
            <a:endParaRPr lang="en-US" altLang="zh-TW" sz="2000" dirty="0" smtClean="0"/>
          </a:p>
          <a:p>
            <a:r>
              <a:rPr lang="en-US" altLang="zh-TW" sz="2400" dirty="0" smtClean="0"/>
              <a:t>Source Code</a:t>
            </a:r>
          </a:p>
          <a:p>
            <a:pPr lvl="1"/>
            <a:r>
              <a:rPr lang="en-US" altLang="zh-TW" sz="2000" dirty="0">
                <a:hlinkClick r:id="rId4"/>
              </a:rPr>
              <a:t>http://spark.apache.org/docs/latest/api/python/_</a:t>
            </a:r>
            <a:r>
              <a:rPr lang="en-US" altLang="zh-TW" sz="2000" dirty="0" smtClean="0">
                <a:hlinkClick r:id="rId4"/>
              </a:rPr>
              <a:t>modules/pyspark/mllib/classification.html#SVMWithSGD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82058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Supervised Learning</a:t>
            </a:r>
            <a:br>
              <a:rPr lang="en-US" altLang="zh-TW" dirty="0"/>
            </a:br>
            <a:r>
              <a:rPr lang="en-US" altLang="zh-TW" dirty="0" smtClean="0"/>
              <a:t>Train Validation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</a:t>
            </a:r>
            <a:r>
              <a:rPr lang="en-US" altLang="zh-TW" sz="2400" dirty="0" smtClean="0"/>
              <a:t>lass</a:t>
            </a:r>
          </a:p>
          <a:p>
            <a:pPr lvl="1"/>
            <a:r>
              <a:rPr lang="en-US" altLang="zh-TW" sz="2000" dirty="0" err="1"/>
              <a:t>pyspark.ml.tuning.TrainValidationSplit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Experimental</a:t>
            </a:r>
          </a:p>
          <a:p>
            <a:r>
              <a:rPr lang="en-US" altLang="zh-TW" sz="2400" dirty="0" smtClean="0"/>
              <a:t>Guide</a:t>
            </a:r>
          </a:p>
          <a:p>
            <a:pPr lvl="1"/>
            <a:r>
              <a:rPr lang="en-US" altLang="zh-TW" sz="2000" dirty="0">
                <a:hlinkClick r:id="rId2"/>
              </a:rPr>
              <a:t>http://</a:t>
            </a:r>
            <a:r>
              <a:rPr lang="en-US" altLang="zh-TW" sz="2000" dirty="0" smtClean="0">
                <a:hlinkClick r:id="rId2"/>
              </a:rPr>
              <a:t>spark.apache.org/docs/latest/ml-tuning.html#train-validation-split</a:t>
            </a:r>
            <a:endParaRPr lang="en-US" altLang="zh-TW" sz="2000" dirty="0"/>
          </a:p>
          <a:p>
            <a:r>
              <a:rPr lang="en-US" altLang="zh-TW" sz="2400" dirty="0" smtClean="0"/>
              <a:t>API Document</a:t>
            </a:r>
          </a:p>
          <a:p>
            <a:pPr lvl="1"/>
            <a:r>
              <a:rPr lang="en-US" altLang="zh-TW" sz="2000" dirty="0">
                <a:hlinkClick r:id="rId3"/>
              </a:rPr>
              <a:t>http://</a:t>
            </a:r>
            <a:r>
              <a:rPr lang="en-US" altLang="zh-TW" sz="2000" dirty="0" smtClean="0">
                <a:hlinkClick r:id="rId3"/>
              </a:rPr>
              <a:t>spark.apache.org/docs/latest/api/python/pyspark.ml.html#pyspark.ml.tuning.TrainValidationSplit</a:t>
            </a:r>
            <a:endParaRPr lang="en-US" altLang="zh-TW" sz="2000" dirty="0" smtClean="0"/>
          </a:p>
          <a:p>
            <a:r>
              <a:rPr lang="en-US" altLang="zh-TW" sz="2400" dirty="0" smtClean="0"/>
              <a:t>Source Code</a:t>
            </a:r>
          </a:p>
          <a:p>
            <a:pPr lvl="1"/>
            <a:r>
              <a:rPr lang="en-US" altLang="zh-TW" sz="2000" dirty="0">
                <a:hlinkClick r:id="rId4"/>
              </a:rPr>
              <a:t>http://spark.apache.org/docs/latest/api/python/_</a:t>
            </a:r>
            <a:r>
              <a:rPr lang="en-US" altLang="zh-TW" sz="2000" dirty="0" smtClean="0">
                <a:hlinkClick r:id="rId4"/>
              </a:rPr>
              <a:t>modules/pyspark/ml/tuning.html#TrainValidationSplit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82058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Unsupervised Learning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K-means clustering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class</a:t>
            </a:r>
          </a:p>
          <a:p>
            <a:pPr lvl="1"/>
            <a:r>
              <a:rPr lang="en-US" altLang="zh-TW" sz="2000" dirty="0" err="1" smtClean="0"/>
              <a:t>pyspark.ml.clustering.KMeans</a:t>
            </a:r>
            <a:endParaRPr lang="en-US" altLang="zh-TW" sz="2000" dirty="0"/>
          </a:p>
          <a:p>
            <a:r>
              <a:rPr lang="en-US" altLang="zh-TW" sz="2400" dirty="0"/>
              <a:t>Guide</a:t>
            </a:r>
          </a:p>
          <a:p>
            <a:pPr lvl="1"/>
            <a:r>
              <a:rPr lang="en-US" altLang="zh-TW" sz="2000" dirty="0">
                <a:hlinkClick r:id="rId2"/>
              </a:rPr>
              <a:t>http://</a:t>
            </a:r>
            <a:r>
              <a:rPr lang="en-US" altLang="zh-TW" sz="2000" dirty="0" smtClean="0">
                <a:hlinkClick r:id="rId2"/>
              </a:rPr>
              <a:t>spark.apache.org/docs/latest/ml-clustering.html#k-means</a:t>
            </a:r>
            <a:endParaRPr lang="en-US" altLang="zh-TW" sz="2000" dirty="0"/>
          </a:p>
          <a:p>
            <a:r>
              <a:rPr lang="en-US" altLang="zh-TW" sz="2400" dirty="0"/>
              <a:t>API Document</a:t>
            </a:r>
          </a:p>
          <a:p>
            <a:pPr lvl="1"/>
            <a:r>
              <a:rPr lang="en-US" altLang="zh-TW" sz="2000" dirty="0">
                <a:hlinkClick r:id="rId3"/>
              </a:rPr>
              <a:t>http://</a:t>
            </a:r>
            <a:r>
              <a:rPr lang="en-US" altLang="zh-TW" sz="2000" dirty="0" smtClean="0">
                <a:hlinkClick r:id="rId3"/>
              </a:rPr>
              <a:t>spark.apache.org/docs/latest/api/python/pyspark.ml.html#pyspark.ml.clustering.KMeans</a:t>
            </a:r>
            <a:endParaRPr lang="en-US" altLang="zh-TW" sz="2000" dirty="0"/>
          </a:p>
          <a:p>
            <a:r>
              <a:rPr lang="en-US" altLang="zh-TW" sz="2400" dirty="0"/>
              <a:t>Source Code</a:t>
            </a:r>
          </a:p>
          <a:p>
            <a:pPr lvl="1"/>
            <a:r>
              <a:rPr lang="en-US" altLang="zh-TW" sz="2000" dirty="0">
                <a:hlinkClick r:id="rId4"/>
              </a:rPr>
              <a:t>http://spark.apache.org/docs/latest/api/python/_</a:t>
            </a:r>
            <a:r>
              <a:rPr lang="en-US" altLang="zh-TW" sz="2000" dirty="0" smtClean="0">
                <a:hlinkClick r:id="rId4"/>
              </a:rPr>
              <a:t>modules/pyspark/ml/clustering.html#KMeans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4053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2385</TotalTime>
  <Words>221</Words>
  <Application>Microsoft Office PowerPoint</Application>
  <PresentationFormat>如螢幕大小 (4:3)</PresentationFormat>
  <Paragraphs>85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夏至</vt:lpstr>
      <vt:lpstr>Spark Mllib</vt:lpstr>
      <vt:lpstr>PowerPoint 簡報</vt:lpstr>
      <vt:lpstr>Today’s Topic</vt:lpstr>
      <vt:lpstr>Document</vt:lpstr>
      <vt:lpstr>Supervised Learning Linear Regression</vt:lpstr>
      <vt:lpstr>Supervised Learning Logistic Regression</vt:lpstr>
      <vt:lpstr>Supervised Learning SVM with SGD</vt:lpstr>
      <vt:lpstr>Supervised Learning Train Validation</vt:lpstr>
      <vt:lpstr>Unsupervised Learning K-means clustering</vt:lpstr>
      <vt:lpstr>Unsupervised Learning Recommendation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Mllib</dc:title>
  <dc:creator>Wu, Norman</dc:creator>
  <cp:lastModifiedBy>Wu, Norman</cp:lastModifiedBy>
  <cp:revision>26</cp:revision>
  <dcterms:created xsi:type="dcterms:W3CDTF">2016-12-23T01:21:15Z</dcterms:created>
  <dcterms:modified xsi:type="dcterms:W3CDTF">2016-12-25T10:00:20Z</dcterms:modified>
</cp:coreProperties>
</file>