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5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5"/>
    <p:restoredTop sz="94631"/>
  </p:normalViewPr>
  <p:slideViewPr>
    <p:cSldViewPr snapToGrid="0" snapToObjects="1">
      <p:cViewPr>
        <p:scale>
          <a:sx n="150" d="100"/>
          <a:sy n="150" d="100"/>
        </p:scale>
        <p:origin x="-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98CA9-7B5A-C641-A667-6251B6604740}" type="datetimeFigureOut">
              <a:rPr kumimoji="1" lang="zh-TW" altLang="en-US" smtClean="0"/>
              <a:t>2016/12/24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EF644-BC14-DA4D-AA62-3D111E1781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65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蘋方-繁 標準體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蘋方-繁 標準體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99737"/>
            <a:ext cx="7543801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8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標準體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 panose="020F0502020204030204" pitchFamily="34" charset="0"/>
        <a:buNone/>
        <a:defRPr sz="24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標準體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標準體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細體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細體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>
              <a:lumMod val="75000"/>
              <a:lumOff val="25000"/>
            </a:schemeClr>
          </a:solidFill>
          <a:latin typeface="蘋方-繁 標準體" charset="-120"/>
          <a:ea typeface="蘋方-繁 細體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park.apache.org/docs/latest/spark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munity.cloud.databrick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to </a:t>
            </a:r>
            <a:r>
              <a:rPr kumimoji="1" lang="en-US" altLang="zh-TW" dirty="0" err="1" smtClean="0"/>
              <a:t>SparkR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cap="none" dirty="0" smtClean="0"/>
              <a:t>Chen Lu-Hung (</a:t>
            </a:r>
            <a:r>
              <a:rPr kumimoji="1" lang="zh-TW" altLang="en-US" cap="none" dirty="0" smtClean="0"/>
              <a:t>陳律閎</a:t>
            </a:r>
            <a:r>
              <a:rPr kumimoji="1" lang="en-US" altLang="zh-TW" cap="none" dirty="0" smtClean="0"/>
              <a:t>)</a:t>
            </a:r>
          </a:p>
          <a:p>
            <a:r>
              <a:rPr kumimoji="1" lang="en-US" altLang="zh-TW" cap="none" dirty="0" err="1" smtClean="0"/>
              <a:t>luhung@email.nchu.edu.tw</a:t>
            </a:r>
            <a:endParaRPr kumimoji="1"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4412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>
                <a:hlinkClick r:id="rId2"/>
              </a:rPr>
              <a:t>點這看更多範例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53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SparkR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467" y="1779068"/>
            <a:ext cx="6333066" cy="44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0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zh-TW" altLang="en-US" dirty="0" smtClean="0"/>
              <a:t>適用</a:t>
            </a:r>
            <a:r>
              <a:rPr lang="zh-TW" altLang="en-US" dirty="0"/>
              <a:t>於統計計算的領域特定語言 </a:t>
            </a:r>
            <a:r>
              <a:rPr lang="en-US" altLang="zh-TW" dirty="0" smtClean="0"/>
              <a:t>(DSL, Domain Specific Language)</a:t>
            </a:r>
            <a:endParaRPr lang="zh-TW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zh-TW" dirty="0"/>
              <a:t>Free and open source </a:t>
            </a:r>
          </a:p>
          <a:p>
            <a:pPr marL="457200" indent="-457200">
              <a:buFont typeface="Arial" charset="0"/>
              <a:buChar char="•"/>
            </a:pPr>
            <a:r>
              <a:rPr lang="zh-TW" altLang="en-US" dirty="0"/>
              <a:t>跨平台 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zh-TW" altLang="en-US" dirty="0" smtClean="0"/>
              <a:t>繪圖功能強大</a:t>
            </a:r>
            <a:r>
              <a:rPr kumimoji="1" lang="en-US" altLang="zh-TW" dirty="0" smtClean="0"/>
              <a:t> (ggplot2)</a:t>
            </a:r>
          </a:p>
          <a:p>
            <a:pPr marL="457200" indent="-457200">
              <a:buFont typeface="Arial" charset="0"/>
              <a:buChar char="•"/>
            </a:pPr>
            <a:r>
              <a:rPr lang="zh-TW" altLang="en-US" dirty="0"/>
              <a:t>豐富的生態系與第三方套件 </a:t>
            </a:r>
          </a:p>
        </p:txBody>
      </p:sp>
    </p:spTree>
    <p:extLst>
      <p:ext uri="{BB962C8B-B14F-4D97-AF65-F5344CB8AC3E}">
        <p14:creationId xmlns:p14="http://schemas.microsoft.com/office/powerpoint/2010/main" val="2484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</a:t>
            </a:r>
            <a:r>
              <a:rPr kumimoji="1" lang="en-US" altLang="zh-TW" dirty="0" err="1"/>
              <a:t>SparkR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TW" dirty="0" err="1" smtClean="0"/>
              <a:t>SparkR</a:t>
            </a:r>
            <a:r>
              <a:rPr kumimoji="1" lang="en-US" altLang="zh-TW" dirty="0" smtClean="0"/>
              <a:t> is an R package which is</a:t>
            </a:r>
            <a:r>
              <a:rPr lang="en-US" altLang="zh-TW" dirty="0" smtClean="0"/>
              <a:t> </a:t>
            </a:r>
            <a:r>
              <a:rPr lang="en-US" altLang="zh-TW" dirty="0"/>
              <a:t>a lightweight frontend to use Spark from R</a:t>
            </a:r>
            <a:r>
              <a:rPr kumimoji="1" lang="en-US" altLang="zh-TW" dirty="0" smtClean="0"/>
              <a:t>.</a:t>
            </a:r>
          </a:p>
          <a:p>
            <a:pPr marL="726948" lvl="1" indent="-342900">
              <a:buFont typeface="Arial" charset="0"/>
              <a:buChar char="•"/>
            </a:pPr>
            <a:r>
              <a:rPr kumimoji="1" lang="zh-TW" altLang="en-US" dirty="0" smtClean="0"/>
              <a:t>操作</a:t>
            </a:r>
            <a:r>
              <a:rPr kumimoji="1" lang="en-US" altLang="zh-TW" dirty="0" smtClean="0"/>
              <a:t>RDD</a:t>
            </a:r>
          </a:p>
          <a:p>
            <a:pPr marL="726948" lvl="1" indent="-342900">
              <a:buFont typeface="Arial" charset="0"/>
              <a:buChar char="•"/>
            </a:pPr>
            <a:r>
              <a:rPr kumimoji="1" lang="zh-TW" altLang="en-US" dirty="0" smtClean="0"/>
              <a:t>調用</a:t>
            </a:r>
            <a:r>
              <a:rPr kumimoji="1" lang="zh-TW" altLang="en-US" b="1" u="sng" dirty="0" smtClean="0">
                <a:solidFill>
                  <a:schemeClr val="tx1"/>
                </a:solidFill>
              </a:rPr>
              <a:t>部分</a:t>
            </a:r>
            <a:r>
              <a:rPr kumimoji="1" lang="en-US" altLang="zh-TW" dirty="0" err="1" smtClean="0"/>
              <a:t>MLlib</a:t>
            </a:r>
            <a:r>
              <a:rPr kumimoji="1" lang="zh-TW" altLang="en-US" dirty="0" smtClean="0"/>
              <a:t>功能</a:t>
            </a:r>
            <a:endParaRPr kumimoji="1" lang="en-US" altLang="zh-TW" dirty="0" smtClean="0"/>
          </a:p>
          <a:p>
            <a:pPr marL="726948" lvl="1" indent="-342900">
              <a:buFont typeface="Arial" charset="0"/>
              <a:buChar char="•"/>
            </a:pPr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R</a:t>
            </a:r>
            <a:r>
              <a:rPr kumimoji="1" lang="zh-TW" altLang="en-US" dirty="0" smtClean="0"/>
              <a:t>語言開發</a:t>
            </a:r>
            <a:r>
              <a:rPr kumimoji="1" lang="en-US" altLang="zh-TW" dirty="0" smtClean="0"/>
              <a:t>Spark</a:t>
            </a:r>
            <a:r>
              <a:rPr kumimoji="1" lang="zh-TW" altLang="en-US" dirty="0" smtClean="0"/>
              <a:t>套件</a:t>
            </a:r>
            <a:endParaRPr kumimoji="1" lang="en-US" altLang="zh-TW" dirty="0" smtClean="0"/>
          </a:p>
          <a:p>
            <a:pPr marL="726948" lvl="1" indent="-342900">
              <a:buFont typeface="Arial" charset="0"/>
              <a:buChar char="•"/>
            </a:pPr>
            <a:r>
              <a:rPr kumimoji="1" lang="zh-TW" altLang="en-US" dirty="0" smtClean="0"/>
              <a:t>基於</a:t>
            </a:r>
            <a:r>
              <a:rPr kumimoji="1" lang="en-US" altLang="zh-TW" dirty="0" err="1" smtClean="0"/>
              <a:t>RJava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569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SparkR</a:t>
            </a:r>
            <a:r>
              <a:rPr kumimoji="1" lang="en-US" altLang="zh-TW" dirty="0" smtClean="0"/>
              <a:t> is not </a:t>
            </a:r>
            <a:r>
              <a:rPr kumimoji="1" lang="is-IS" altLang="zh-TW" dirty="0" smtClean="0"/>
              <a:t>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kumimoji="1" lang="zh-TW" altLang="en-US" dirty="0" smtClean="0"/>
              <a:t>絕大部分</a:t>
            </a:r>
            <a:r>
              <a:rPr kumimoji="1" lang="en-US" altLang="zh-TW" dirty="0" smtClean="0"/>
              <a:t>R</a:t>
            </a:r>
            <a:r>
              <a:rPr kumimoji="1" lang="zh-TW" altLang="en-US" dirty="0" smtClean="0"/>
              <a:t>套件無法直接被</a:t>
            </a:r>
            <a:r>
              <a:rPr kumimoji="1" lang="en-US" altLang="zh-TW" dirty="0" smtClean="0"/>
              <a:t>Spark</a:t>
            </a:r>
            <a:r>
              <a:rPr kumimoji="1" lang="zh-TW" altLang="en-US" dirty="0" smtClean="0"/>
              <a:t>使用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演算法需要以</a:t>
            </a:r>
            <a:r>
              <a:rPr kumimoji="1" lang="en-US" altLang="zh-TW" dirty="0" smtClean="0"/>
              <a:t>map-reduce</a:t>
            </a:r>
            <a:r>
              <a:rPr kumimoji="1" lang="zh-TW" altLang="en-US" dirty="0" smtClean="0"/>
              <a:t>等方式改寫</a:t>
            </a:r>
            <a:r>
              <a:rPr kumimoji="1" lang="en-US" altLang="zh-TW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zh-TW" altLang="en-US" dirty="0" smtClean="0"/>
              <a:t>無法直接將舊有</a:t>
            </a:r>
            <a:r>
              <a:rPr kumimoji="1" lang="en-US" altLang="zh-TW" dirty="0" smtClean="0"/>
              <a:t>R</a:t>
            </a:r>
            <a:r>
              <a:rPr kumimoji="1" lang="zh-TW" altLang="en-US" dirty="0" smtClean="0"/>
              <a:t>程式延伸至</a:t>
            </a:r>
            <a:r>
              <a:rPr kumimoji="1" lang="en-US" altLang="zh-TW" dirty="0" smtClean="0"/>
              <a:t>Spark cluster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93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SparkR</a:t>
            </a:r>
            <a:r>
              <a:rPr kumimoji="1" lang="zh-TW" altLang="en-US" dirty="0" smtClean="0"/>
              <a:t>架構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225" y="2314575"/>
            <a:ext cx="6858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3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安裝</a:t>
            </a:r>
            <a:r>
              <a:rPr kumimoji="1" lang="en-US" altLang="zh-TW" dirty="0" err="1" smtClean="0"/>
              <a:t>SparkR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確定</a:t>
            </a:r>
            <a:r>
              <a:rPr kumimoji="1" lang="en-US" altLang="zh-TW" dirty="0" smtClean="0"/>
              <a:t>Spark</a:t>
            </a:r>
            <a:r>
              <a:rPr kumimoji="1" lang="zh-TW" altLang="en-US" dirty="0" smtClean="0"/>
              <a:t>已安裝完成。在所有</a:t>
            </a:r>
            <a:r>
              <a:rPr kumimoji="1" lang="en-US" altLang="zh-TW" dirty="0" smtClean="0"/>
              <a:t>node</a:t>
            </a:r>
            <a:r>
              <a:rPr kumimoji="1" lang="zh-TW" altLang="en-US" dirty="0" smtClean="0"/>
              <a:t>上：</a:t>
            </a:r>
            <a:endParaRPr kumimoji="1"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安裝</a:t>
            </a:r>
            <a:r>
              <a:rPr kumimoji="1" lang="en-US" altLang="zh-TW" dirty="0" smtClean="0"/>
              <a:t>R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R</a:t>
            </a:r>
            <a:r>
              <a:rPr kumimoji="1" lang="zh-TW" altLang="en-US" dirty="0" smtClean="0"/>
              <a:t>文字介面中輸入：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err="1" smtClean="0"/>
              <a:t>install.packages</a:t>
            </a:r>
            <a:r>
              <a:rPr kumimoji="1" lang="en-US" altLang="zh-TW" dirty="0"/>
              <a:t>('curl</a:t>
            </a:r>
            <a:r>
              <a:rPr kumimoji="1" lang="en-US" altLang="zh-TW" dirty="0" smtClean="0"/>
              <a:t>')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install.packages</a:t>
            </a:r>
            <a:r>
              <a:rPr kumimoji="1" lang="en-US" altLang="zh-TW" dirty="0"/>
              <a:t>('</a:t>
            </a:r>
            <a:r>
              <a:rPr kumimoji="1" lang="en-US" altLang="zh-TW" dirty="0" err="1"/>
              <a:t>devtools</a:t>
            </a:r>
            <a:r>
              <a:rPr kumimoji="1" lang="en-US" altLang="zh-TW" dirty="0" smtClean="0"/>
              <a:t>')</a:t>
            </a:r>
            <a:br>
              <a:rPr kumimoji="1" lang="en-US" altLang="zh-TW" dirty="0" smtClean="0"/>
            </a:br>
            <a:r>
              <a:rPr kumimoji="1" lang="en-US" altLang="zh-TW" dirty="0" smtClean="0"/>
              <a:t>library</a:t>
            </a:r>
            <a:r>
              <a:rPr kumimoji="1" lang="en-US" altLang="zh-TW" dirty="0"/>
              <a:t>('</a:t>
            </a:r>
            <a:r>
              <a:rPr kumimoji="1" lang="en-US" altLang="zh-TW" dirty="0" err="1"/>
              <a:t>devtools</a:t>
            </a:r>
            <a:r>
              <a:rPr kumimoji="1" lang="en-US" altLang="zh-TW" dirty="0" smtClean="0"/>
              <a:t>')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devtools</a:t>
            </a:r>
            <a:r>
              <a:rPr kumimoji="1" lang="en-US" altLang="zh-TW" dirty="0"/>
              <a:t>::</a:t>
            </a:r>
            <a:r>
              <a:rPr kumimoji="1" lang="en-US" altLang="zh-TW" dirty="0" err="1"/>
              <a:t>install_github</a:t>
            </a:r>
            <a:r>
              <a:rPr kumimoji="1" lang="en-US" altLang="zh-TW" dirty="0"/>
              <a:t>('apache/spark@v2.0.2', subdir='R/</a:t>
            </a:r>
            <a:r>
              <a:rPr kumimoji="1" lang="en-US" altLang="zh-TW" dirty="0" err="1"/>
              <a:t>pkg</a:t>
            </a:r>
            <a:r>
              <a:rPr kumimoji="1" lang="en-US" altLang="zh-TW" dirty="0"/>
              <a:t>')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5854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err="1"/>
              <a:t>SparkR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Sys.setenv</a:t>
            </a:r>
            <a:r>
              <a:rPr kumimoji="1" lang="en-US" altLang="zh-TW" dirty="0"/>
              <a:t>(SPARK_HOME = "/home/spark</a:t>
            </a:r>
            <a:r>
              <a:rPr kumimoji="1" lang="en-US" altLang="zh-TW" dirty="0" smtClean="0"/>
              <a:t>")</a:t>
            </a:r>
          </a:p>
          <a:p>
            <a:r>
              <a:rPr kumimoji="1" lang="en-US" altLang="zh-TW" dirty="0" smtClean="0"/>
              <a:t>library(</a:t>
            </a:r>
            <a:r>
              <a:rPr kumimoji="1" lang="en-US" altLang="zh-TW" dirty="0" err="1" smtClean="0"/>
              <a:t>SparkR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lib.loc</a:t>
            </a:r>
            <a:r>
              <a:rPr kumimoji="1" lang="en-US" altLang="zh-TW" dirty="0" smtClean="0"/>
              <a:t> = c(</a:t>
            </a:r>
            <a:r>
              <a:rPr kumimoji="1" lang="en-US" altLang="zh-TW" dirty="0" err="1" smtClean="0"/>
              <a:t>file.path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Sys.getenv</a:t>
            </a:r>
            <a:r>
              <a:rPr kumimoji="1" lang="en-US" altLang="zh-TW" dirty="0" smtClean="0"/>
              <a:t>("SPARK_HOME"), "R", "lib")))</a:t>
            </a:r>
          </a:p>
          <a:p>
            <a:r>
              <a:rPr lang="en-US" altLang="zh-TW" dirty="0" err="1" smtClean="0"/>
              <a:t>sparkR.session</a:t>
            </a:r>
            <a:r>
              <a:rPr lang="en-US" altLang="zh-TW" dirty="0" smtClean="0"/>
              <a:t>(master=</a:t>
            </a:r>
            <a:r>
              <a:rPr lang="is-IS" altLang="zh-TW" dirty="0" smtClean="0"/>
              <a:t>…)</a:t>
            </a:r>
          </a:p>
          <a:p>
            <a:r>
              <a:rPr kumimoji="1" lang="is-IS" altLang="zh-TW" dirty="0" smtClean="0"/>
              <a:t># your codes here ...</a:t>
            </a:r>
          </a:p>
          <a:p>
            <a:r>
              <a:rPr kumimoji="1" lang="is-IS" altLang="zh-TW" dirty="0" smtClean="0"/>
              <a:t>sparkR.stop()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46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Databricks</a:t>
            </a:r>
            <a:r>
              <a:rPr kumimoji="1" lang="en-US" altLang="zh-TW" dirty="0" smtClean="0"/>
              <a:t> cloud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zh-TW" altLang="en-US" dirty="0" smtClean="0"/>
              <a:t>由</a:t>
            </a:r>
            <a:r>
              <a:rPr kumimoji="1" lang="en-US" altLang="zh-TW" dirty="0"/>
              <a:t>A</a:t>
            </a:r>
            <a:r>
              <a:rPr kumimoji="1" lang="en-US" altLang="zh-TW" dirty="0" smtClean="0"/>
              <a:t>pache Spark</a:t>
            </a:r>
            <a:r>
              <a:rPr kumimoji="1" lang="zh-TW" altLang="en-US" dirty="0" smtClean="0"/>
              <a:t>開發團隊</a:t>
            </a:r>
            <a:r>
              <a:rPr kumimoji="1" lang="en-US" altLang="zh-TW" dirty="0" smtClean="0"/>
              <a:t> (</a:t>
            </a:r>
            <a:r>
              <a:rPr lang="en-US" altLang="zh-TW" dirty="0"/>
              <a:t>UC Berkeley </a:t>
            </a:r>
            <a:r>
              <a:rPr lang="en-US" altLang="zh-TW" dirty="0" err="1"/>
              <a:t>AMPLab</a:t>
            </a:r>
            <a:r>
              <a:rPr kumimoji="1" lang="en-US" altLang="zh-TW" dirty="0" smtClean="0"/>
              <a:t>) </a:t>
            </a:r>
            <a:r>
              <a:rPr kumimoji="1" lang="zh-TW" altLang="en-US" dirty="0" smtClean="0"/>
              <a:t>成立</a:t>
            </a:r>
            <a:endParaRPr kumimoji="1" lang="en-US" altLang="zh-TW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TW" altLang="en-US" dirty="0" smtClean="0"/>
              <a:t>提供易用的雲端平台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基於</a:t>
            </a:r>
            <a:r>
              <a:rPr kumimoji="1" lang="en-US" altLang="zh-TW" dirty="0" smtClean="0"/>
              <a:t>Amazon EC2)</a:t>
            </a:r>
            <a:r>
              <a:rPr kumimoji="1" lang="zh-TW" altLang="en-US" dirty="0" smtClean="0"/>
              <a:t>，無須自行安裝軟體</a:t>
            </a:r>
            <a:endParaRPr kumimoji="1" lang="en-US" altLang="zh-TW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TW" altLang="en-US" dirty="0" smtClean="0"/>
              <a:t>類似</a:t>
            </a:r>
            <a:r>
              <a:rPr kumimoji="1" lang="en-US" altLang="zh-TW" dirty="0" err="1" smtClean="0"/>
              <a:t>ipython</a:t>
            </a:r>
            <a:r>
              <a:rPr kumimoji="1" lang="en-US" altLang="zh-TW" dirty="0" smtClean="0"/>
              <a:t> notebook</a:t>
            </a:r>
            <a:r>
              <a:rPr kumimoji="1" lang="zh-TW" altLang="en-US" dirty="0" smtClean="0"/>
              <a:t>介面</a:t>
            </a:r>
            <a:endParaRPr kumimoji="1" lang="en-US" altLang="zh-TW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dirty="0" smtClean="0">
                <a:hlinkClick r:id="rId2"/>
              </a:rPr>
              <a:t>Community edition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9091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7C1A0057-4A13-DC43-843C-43317D1F2D44}" vid="{328E022C-58F3-1649-A426-F0566D36882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空白簡報2</Template>
  <TotalTime>63</TotalTime>
  <Words>209</Words>
  <Application>Microsoft Macintosh PowerPoint</Application>
  <PresentationFormat>如螢幕大小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新細明體</vt:lpstr>
      <vt:lpstr>蘋方-繁 細體</vt:lpstr>
      <vt:lpstr>蘋方-繁 標準體</vt:lpstr>
      <vt:lpstr>回顧</vt:lpstr>
      <vt:lpstr>Introduction to SparkR</vt:lpstr>
      <vt:lpstr>What is SparkR</vt:lpstr>
      <vt:lpstr>What is R</vt:lpstr>
      <vt:lpstr>What is SparkR</vt:lpstr>
      <vt:lpstr>SparkR is not …</vt:lpstr>
      <vt:lpstr>SparkR架構</vt:lpstr>
      <vt:lpstr>安裝SparkR</vt:lpstr>
      <vt:lpstr>使用SparkR</vt:lpstr>
      <vt:lpstr>Databricks cloud</vt:lpstr>
      <vt:lpstr>DEMO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SparkR</dc:title>
  <dc:creator>Microsoft Office 使用者</dc:creator>
  <cp:lastModifiedBy>Microsoft Office 使用者</cp:lastModifiedBy>
  <cp:revision>13</cp:revision>
  <dcterms:created xsi:type="dcterms:W3CDTF">2016-12-23T15:05:22Z</dcterms:created>
  <dcterms:modified xsi:type="dcterms:W3CDTF">2016-12-24T01:01:07Z</dcterms:modified>
</cp:coreProperties>
</file>