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65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C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003" y="-16648"/>
            <a:ext cx="12195003" cy="5131584"/>
            <a:chOff x="-3003" y="-16648"/>
            <a:chExt cx="9146319" cy="51315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03" y="-16648"/>
              <a:ext cx="9144000" cy="34381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-3003" y="-9734"/>
              <a:ext cx="9144000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-684" y="1735224"/>
              <a:ext cx="9144000" cy="3379712"/>
              <a:chOff x="0" y="1814345"/>
              <a:chExt cx="9144000" cy="337971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0" y="1928703"/>
                <a:ext cx="2673708" cy="249093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85823" y="2163772"/>
                <a:ext cx="2854740" cy="27131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67948" y="1814345"/>
                <a:ext cx="2854740" cy="28008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6368242" y="2449779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887846" y="5444165"/>
            <a:ext cx="416308" cy="416308"/>
            <a:chOff x="4125910" y="5085713"/>
            <a:chExt cx="546840" cy="546840"/>
          </a:xfrm>
        </p:grpSpPr>
        <p:sp>
          <p:nvSpPr>
            <p:cNvPr id="25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6" name="燕尾形 25">
              <a:hlinkClick r:id="" action="ppaction://hlinkshowjump?jump=nextslide"/>
            </p:cNvPr>
            <p:cNvSpPr/>
            <p:nvPr/>
          </p:nvSpPr>
          <p:spPr>
            <a:xfrm>
              <a:off x="4303845" y="5213845"/>
              <a:ext cx="217130" cy="290576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2034117"/>
            <a:ext cx="12192000" cy="2789767"/>
            <a:chOff x="0" y="2409825"/>
            <a:chExt cx="9144000" cy="2092325"/>
          </a:xfrm>
        </p:grpSpPr>
        <p:sp>
          <p:nvSpPr>
            <p:cNvPr id="7" name="MH_Others_1"/>
            <p:cNvSpPr>
              <a:spLocks noChangeArrowheads="1"/>
            </p:cNvSpPr>
            <p:nvPr/>
          </p:nvSpPr>
          <p:spPr bwMode="auto">
            <a:xfrm>
              <a:off x="2778125" y="3652838"/>
              <a:ext cx="263525" cy="263525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MH_Others_4"/>
            <p:cNvSpPr>
              <a:spLocks noChangeArrowheads="1"/>
            </p:cNvSpPr>
            <p:nvPr/>
          </p:nvSpPr>
          <p:spPr bwMode="auto">
            <a:xfrm>
              <a:off x="2068513" y="3040063"/>
              <a:ext cx="833437" cy="83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33750" y="2407971"/>
            <a:ext cx="5524500" cy="2042059"/>
            <a:chOff x="2628900" y="1930400"/>
            <a:chExt cx="3848100" cy="1422400"/>
          </a:xfrm>
        </p:grpSpPr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itchFamily="49" charset="-122"/>
                <a:buChar char=" "/>
                <a:defRPr sz="1600">
                  <a:solidFill>
                    <a:srgbClr val="7D7D7D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11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 cmpd="sng">
              <a:solidFill>
                <a:srgbClr val="B0DAB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 anchor="ctr" anchorCtr="0"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435371" y="1423121"/>
            <a:ext cx="9321259" cy="0"/>
          </a:xfrm>
          <a:prstGeom prst="line">
            <a:avLst/>
          </a:prstGeom>
          <a:noFill/>
          <a:ln w="28575" cmpd="sng">
            <a:solidFill>
              <a:srgbClr val="A0E2E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003" y="-25357"/>
            <a:ext cx="12195003" cy="5160510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999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001" y="1019604"/>
              <a:ext cx="12190999" cy="4115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55602"/>
            <a:ext cx="10515600" cy="72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064484"/>
            <a:ext cx="10515600" cy="511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5964" y="2763981"/>
            <a:ext cx="10280073" cy="1669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2D9C9F">
                    <a:lumMod val="75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事件</a:t>
            </a:r>
            <a:endParaRPr lang="zh-CN" altLang="en-US" dirty="0"/>
          </a:p>
        </p:txBody>
      </p:sp>
      <p:sp>
        <p:nvSpPr>
          <p:cNvPr id="7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rgbClr val="47494B">
                <a:lumMod val="20000"/>
                <a:lumOff val="80000"/>
              </a:srgbClr>
            </a:solidFill>
          </a:ln>
        </p:spPr>
        <p:txBody>
          <a:bodyPr vert="horz" lIns="91440" tIns="45720" rIns="91440" bIns="45720" rtlCol="0" anchor="ctr" anchorCtr="0">
            <a:normAutofit fontScale="9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D9C9F"/>
              </a:buClr>
              <a:buFont typeface="Webdings" panose="05030102010509060703" pitchFamily="18" charset="2"/>
              <a:buNone/>
              <a:defRPr sz="2400" kern="1200">
                <a:solidFill>
                  <a:srgbClr val="454749">
                    <a:lumMod val="60000"/>
                    <a:lumOff val="4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D9C9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2D9C9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jQuery</a:t>
            </a:r>
            <a:r>
              <a:rPr lang="zh-CN" altLang="en-US" dirty="0"/>
              <a:t>事件处理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浏览器和文档加载 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.resize()</a:t>
            </a:r>
            <a:endParaRPr lang="zh-CN" altLang="en-US"/>
          </a:p>
          <a:p>
            <a:pPr lvl="1"/>
            <a:r>
              <a:rPr lang="zh-CN" altLang="en-US"/>
              <a:t>为 JavaScript 的 "resize" 事件绑定一个处理函数，或者触发元素上的该事件。</a:t>
            </a:r>
            <a:endParaRPr lang="zh-CN" altLang="en-US" sz="2000"/>
          </a:p>
          <a:p>
            <a:pPr lvl="1"/>
            <a:r>
              <a:rPr lang="zh-CN" altLang="en-US" sz="2000"/>
              <a:t>例：</a:t>
            </a:r>
            <a:r>
              <a:rPr lang="en-US" altLang="zh-CN" sz="2000"/>
              <a:t>$(window).resize(function(){})</a:t>
            </a:r>
            <a:endParaRPr lang="en-US" altLang="zh-CN" sz="2000"/>
          </a:p>
          <a:p>
            <a:pPr lvl="1"/>
            <a:endParaRPr lang="en-US" altLang="zh-CN" sz="2000"/>
          </a:p>
          <a:p>
            <a:r>
              <a:rPr lang="zh-CN" altLang="en-US"/>
              <a:t>.scroll()</a:t>
            </a:r>
            <a:endParaRPr lang="zh-CN" altLang="en-US"/>
          </a:p>
          <a:p>
            <a:pPr lvl="1"/>
            <a:r>
              <a:rPr lang="zh-CN" altLang="en-US"/>
              <a:t>为 JavaScript 的 "scroll" 事件绑定一个处理函数，或者触发元素上的该事件。</a:t>
            </a:r>
            <a:endParaRPr lang="zh-CN" altLang="en-US" sz="2000"/>
          </a:p>
          <a:p>
            <a:pPr lvl="1"/>
            <a:r>
              <a:rPr lang="zh-CN" altLang="en-US">
                <a:sym typeface="+mn-ea"/>
              </a:rPr>
              <a:t>例：</a:t>
            </a:r>
            <a:r>
              <a:rPr lang="en-US" altLang="zh-CN" sz="2000"/>
              <a:t>$(window).scroll()</a:t>
            </a:r>
            <a:endParaRPr lang="en-US" altLang="zh-CN" sz="2000"/>
          </a:p>
          <a:p>
            <a:pPr lvl="1"/>
            <a:endParaRPr lang="en-US" altLang="zh-CN" sz="2000"/>
          </a:p>
          <a:p>
            <a:r>
              <a:rPr lang="en-US" altLang="zh-CN"/>
              <a:t>.ready()</a:t>
            </a:r>
            <a:endParaRPr lang="en-US" altLang="zh-CN"/>
          </a:p>
          <a:p>
            <a:pPr lvl="1"/>
            <a:r>
              <a:rPr lang="en-US" altLang="zh-CN"/>
              <a:t>当DOM准备就绪时，指定一个函数来执行。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例：</a:t>
            </a:r>
            <a:r>
              <a:rPr lang="en-US" altLang="zh-CN"/>
              <a:t>$(document).ready(function(){})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绑定事件处理器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.bind()</a:t>
            </a:r>
            <a:endParaRPr lang="zh-CN" altLang="en-US"/>
          </a:p>
          <a:p>
            <a:pPr lvl="1"/>
            <a:r>
              <a:rPr lang="zh-CN" altLang="en-US"/>
              <a:t>为一个元素绑定一个事件处理程序。</a:t>
            </a:r>
            <a:endParaRPr lang="zh-CN" altLang="en-US"/>
          </a:p>
          <a:p>
            <a:pPr lvl="1"/>
            <a:r>
              <a:rPr lang="zh-CN" altLang="en-US"/>
              <a:t>例：</a:t>
            </a:r>
            <a:r>
              <a:rPr lang="en-US" altLang="zh-CN"/>
              <a:t>$(“button”).bind(“click”,function(){})//</a:t>
            </a:r>
            <a:r>
              <a:rPr lang="zh-CN" altLang="en-US"/>
              <a:t>为按钮添加点击事件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zh-CN" altLang="en-US"/>
              <a:t>.unbind()</a:t>
            </a:r>
            <a:endParaRPr lang="zh-CN" altLang="en-US"/>
          </a:p>
          <a:p>
            <a:pPr lvl="1"/>
            <a:r>
              <a:rPr lang="zh-CN" altLang="en-US"/>
              <a:t>从元素上删除一个以前附加事件处理程序。</a:t>
            </a:r>
            <a:endParaRPr lang="zh-CN" altLang="en-US"/>
          </a:p>
          <a:p>
            <a:pPr lvl="1"/>
            <a:endParaRPr lang="en-US" altLang="zh-CN"/>
          </a:p>
          <a:p>
            <a:r>
              <a:rPr lang="zh-CN" altLang="en-US"/>
              <a:t>.on()</a:t>
            </a:r>
            <a:r>
              <a:rPr lang="zh-CN" altLang="en-US" sz="2000"/>
              <a:t>（</a:t>
            </a:r>
            <a:r>
              <a:rPr lang="en-US" altLang="zh-CN" sz="2000"/>
              <a:t>.bind()</a:t>
            </a:r>
            <a:r>
              <a:rPr lang="zh-CN" altLang="en-US" sz="2000"/>
              <a:t>的升级版，</a:t>
            </a:r>
            <a:r>
              <a:rPr lang="en-US" altLang="zh-CN" sz="2000"/>
              <a:t>1.7</a:t>
            </a:r>
            <a:r>
              <a:rPr lang="zh-CN" altLang="en-US" sz="2000"/>
              <a:t>版本以后）</a:t>
            </a:r>
            <a:endParaRPr lang="zh-CN" altLang="en-US" sz="2000"/>
          </a:p>
          <a:p>
            <a:pPr lvl="1"/>
            <a:r>
              <a:rPr lang="zh-CN" altLang="en-US"/>
              <a:t>在选定的元素上绑定一个或多个事件处理函数。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例：</a:t>
            </a:r>
            <a:r>
              <a:rPr lang="en-US" altLang="zh-CN">
                <a:sym typeface="+mn-ea"/>
              </a:rPr>
              <a:t>$(“button”).on(“click”,function(){})//</a:t>
            </a:r>
            <a:r>
              <a:rPr lang="zh-CN" altLang="en-US">
                <a:sym typeface="+mn-ea"/>
              </a:rPr>
              <a:t>为按钮添加点击事件</a:t>
            </a:r>
            <a:endParaRPr lang="zh-CN" altLang="en-US">
              <a:sym typeface="+mn-ea"/>
            </a:endParaRPr>
          </a:p>
          <a:p>
            <a:pPr lvl="1"/>
            <a:endParaRPr lang="zh-CN" altLang="en-US"/>
          </a:p>
          <a:p>
            <a:r>
              <a:rPr lang="zh-CN" altLang="en-US"/>
              <a:t>.off()</a:t>
            </a:r>
            <a:endParaRPr lang="zh-CN" altLang="en-US"/>
          </a:p>
          <a:p>
            <a:pPr lvl="1"/>
            <a:r>
              <a:rPr lang="zh-CN" altLang="en-US"/>
              <a:t>移除一个事件处理函数。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绑定事件处理器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.one()</a:t>
            </a:r>
            <a:endParaRPr lang="zh-CN" altLang="en-US" sz="2000"/>
          </a:p>
          <a:p>
            <a:pPr lvl="1"/>
            <a:r>
              <a:rPr lang="zh-CN" altLang="en-US"/>
              <a:t>为元素的事件添加处理函数。处理函数在每个元素上每种事件类型最多执行一次。</a:t>
            </a:r>
            <a:endParaRPr lang="zh-CN" altLang="en-US"/>
          </a:p>
          <a:p>
            <a:pPr lvl="1"/>
            <a:r>
              <a:rPr lang="zh-CN" altLang="en-US"/>
              <a:t>触发一次后将不再触发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zh-CN" altLang="en-US"/>
              <a:t>.trigger()</a:t>
            </a:r>
            <a:endParaRPr lang="zh-CN" altLang="en-US"/>
          </a:p>
          <a:p>
            <a:pPr lvl="1"/>
            <a:r>
              <a:rPr lang="zh-CN" altLang="en-US"/>
              <a:t>根据绑定到匹配元素的给定的事件类型执行所有的处理程序和行为。</a:t>
            </a:r>
            <a:endParaRPr lang="zh-CN" altLang="en-US"/>
          </a:p>
          <a:p>
            <a:pPr lvl="1"/>
            <a:r>
              <a:rPr lang="zh-CN" altLang="en-US"/>
              <a:t>手动触发相应的事件处理程序</a:t>
            </a:r>
            <a:r>
              <a:rPr lang="en-US" altLang="zh-CN"/>
              <a:t>//$(“button”).trigger(“click”);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zh-CN" altLang="en-US"/>
              <a:t>.triggerHandler()</a:t>
            </a:r>
            <a:endParaRPr lang="zh-CN" altLang="en-US"/>
          </a:p>
          <a:p>
            <a:pPr lvl="1"/>
            <a:r>
              <a:rPr lang="zh-CN" altLang="en-US"/>
              <a:t>为一个事件执行附加到元素的所有处理程序。</a:t>
            </a:r>
            <a:endParaRPr lang="zh-CN" altLang="en-US"/>
          </a:p>
          <a:p>
            <a:pPr lvl="1"/>
            <a:r>
              <a:rPr lang="zh-CN" altLang="en-US"/>
              <a:t>不会向上冒泡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事件对象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event.target</a:t>
            </a:r>
            <a:endParaRPr lang="zh-CN" altLang="en-US"/>
          </a:p>
          <a:p>
            <a:pPr lvl="1"/>
            <a:r>
              <a:rPr lang="zh-CN" altLang="en-US"/>
              <a:t>触发事件的DOM元素</a:t>
            </a:r>
            <a:endParaRPr lang="zh-CN" altLang="en-US"/>
          </a:p>
          <a:p>
            <a:r>
              <a:rPr lang="zh-CN" altLang="en-US"/>
              <a:t>event.type</a:t>
            </a:r>
            <a:endParaRPr lang="zh-CN" altLang="en-US"/>
          </a:p>
          <a:p>
            <a:pPr lvl="1"/>
            <a:r>
              <a:rPr lang="zh-CN" altLang="en-US"/>
              <a:t>描述事件的性质。</a:t>
            </a:r>
            <a:endParaRPr lang="zh-CN" altLang="en-US"/>
          </a:p>
          <a:p>
            <a:r>
              <a:rPr lang="zh-CN" altLang="en-US"/>
              <a:t>event.which</a:t>
            </a:r>
            <a:endParaRPr lang="zh-CN" altLang="en-US"/>
          </a:p>
          <a:p>
            <a:pPr lvl="1"/>
            <a:r>
              <a:rPr lang="zh-CN" altLang="en-US"/>
              <a:t>针对键盘和鼠标事件，这个属性能确定你到底按的是哪个键。</a:t>
            </a:r>
            <a:endParaRPr lang="zh-CN" altLang="en-US"/>
          </a:p>
          <a:p>
            <a:r>
              <a:rPr lang="zh-CN" altLang="en-US"/>
              <a:t>event.result</a:t>
            </a:r>
            <a:endParaRPr lang="zh-CN" altLang="en-US"/>
          </a:p>
          <a:p>
            <a:pPr lvl="1"/>
            <a:r>
              <a:rPr lang="zh-CN" altLang="en-US"/>
              <a:t>事件被触发的一个事件处理程序的最后返回值。</a:t>
            </a:r>
            <a:endParaRPr lang="zh-CN" altLang="en-US"/>
          </a:p>
          <a:p>
            <a:r>
              <a:rPr lang="zh-CN" altLang="en-US"/>
              <a:t>event.pageX</a:t>
            </a:r>
            <a:endParaRPr lang="zh-CN" altLang="en-US"/>
          </a:p>
          <a:p>
            <a:pPr lvl="1"/>
            <a:r>
              <a:rPr lang="zh-CN" altLang="en-US"/>
              <a:t>鼠标相对于文档的左边缘的位置（左边）。</a:t>
            </a:r>
            <a:endParaRPr lang="zh-CN" altLang="en-US"/>
          </a:p>
          <a:p>
            <a:r>
              <a:rPr lang="zh-CN" altLang="en-US"/>
              <a:t>event.pageY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鼠标相对于文档的顶部边缘的位置（坐标）</a:t>
            </a:r>
            <a:endParaRPr lang="zh-CN" altLang="en-US"/>
          </a:p>
          <a:p>
            <a:r>
              <a:rPr lang="zh-CN" altLang="en-US"/>
              <a:t>event.preventDefault()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阻止事件的默认行为。</a:t>
            </a:r>
            <a:endParaRPr lang="zh-CN" altLang="en-US"/>
          </a:p>
          <a:p>
            <a:r>
              <a:rPr lang="zh-CN" altLang="en-US"/>
              <a:t>event.stopPropagation()</a:t>
            </a:r>
            <a:endParaRPr lang="zh-CN" altLang="en-US"/>
          </a:p>
          <a:p>
            <a:pPr lvl="1"/>
            <a:r>
              <a:rPr lang="zh-CN" altLang="en-US"/>
              <a:t>停止事件向上层元素冒泡。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手风琴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r>
              <a:rPr lang="zh-CN" altLang="en-US"/>
              <a:t>商品遮罩效果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京东购物车侧边栏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放大镜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b"/>
  <p:tag name="KSO_WM_UNIT_INDEX" val="1"/>
  <p:tag name="KSO_WM_UNIT_ID" val="custom160463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4"/>
  <p:tag name="KSO_WM_UNIT_PRESET_TEXT_LEN" val="26"/>
</p:tagLst>
</file>

<file path=ppt/tags/tag6.xml><?xml version="1.0" encoding="utf-8"?>
<p:tagLst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WPS 演示</Application>
  <PresentationFormat>宽屏</PresentationFormat>
  <Paragraphs>79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黑体</vt:lpstr>
      <vt:lpstr>Webdings</vt:lpstr>
      <vt:lpstr>Calibri</vt:lpstr>
      <vt:lpstr>微软雅黑</vt:lpstr>
      <vt:lpstr>幼圆</vt:lpstr>
      <vt:lpstr>1_A000120140530A46PPBG</vt:lpstr>
      <vt:lpstr>PowerPoint 演示文稿</vt:lpstr>
      <vt:lpstr>浏览器和文档加载 事件</vt:lpstr>
      <vt:lpstr>绑定事件处理器</vt:lpstr>
      <vt:lpstr>绑定事件处理器</vt:lpstr>
      <vt:lpstr>事件对象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Smart</cp:lastModifiedBy>
  <cp:revision>83</cp:revision>
  <dcterms:created xsi:type="dcterms:W3CDTF">2015-05-05T08:02:00Z</dcterms:created>
  <dcterms:modified xsi:type="dcterms:W3CDTF">2016-08-24T01:47:55Z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