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6398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DOM 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操作</a:t>
            </a:r>
            <a:r>
              <a:rPr lang="en-US" altLang="zh-CN" dirty="0"/>
              <a:t>DOM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class 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637530"/>
          </a:xfrm>
        </p:spPr>
        <p:txBody>
          <a:bodyPr/>
          <a:p>
            <a:r>
              <a:rPr lang="zh-CN" altLang="en-US"/>
              <a:t>.addClass()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为每个匹配的元素添加指定的样式类名。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en-US" altLang="zh-CN">
                <a:sym typeface="+mn-ea"/>
              </a:rPr>
              <a:t>$(“li”).addClass(“active”)//</a:t>
            </a:r>
            <a:r>
              <a:rPr lang="zh-CN" altLang="en-US">
                <a:sym typeface="+mn-ea"/>
              </a:rPr>
              <a:t>为所有</a:t>
            </a:r>
            <a:r>
              <a:rPr lang="en-US" altLang="zh-CN">
                <a:sym typeface="+mn-ea"/>
              </a:rPr>
              <a:t>li</a:t>
            </a:r>
            <a:r>
              <a:rPr lang="zh-CN" altLang="en-US">
                <a:sym typeface="+mn-ea"/>
              </a:rPr>
              <a:t>添加</a:t>
            </a:r>
            <a:r>
              <a:rPr lang="en-US" altLang="zh-CN">
                <a:sym typeface="+mn-ea"/>
              </a:rPr>
              <a:t>active</a:t>
            </a:r>
            <a:r>
              <a:rPr lang="zh-CN" altLang="en-US">
                <a:sym typeface="+mn-ea"/>
              </a:rPr>
              <a:t>类。</a:t>
            </a:r>
            <a:endParaRPr lang="zh-CN" altLang="en-US">
              <a:sym typeface="+mn-ea"/>
            </a:endParaRPr>
          </a:p>
          <a:p>
            <a:r>
              <a:rPr lang="en-US" altLang="zh-CN"/>
              <a:t>.hasClass()</a:t>
            </a:r>
            <a:endParaRPr lang="en-US" altLang="zh-CN"/>
          </a:p>
          <a:p>
            <a:pPr lvl="1"/>
            <a:r>
              <a:rPr lang="en-US" altLang="zh-CN"/>
              <a:t>确定任何一个匹配元素是否有被分配给定的类</a:t>
            </a:r>
            <a:r>
              <a:rPr lang="en-US" altLang="zh-CN">
                <a:sym typeface="+mn-ea"/>
              </a:rPr>
              <a:t>（样式）</a:t>
            </a:r>
            <a:r>
              <a:rPr lang="en-US" altLang="zh-CN"/>
              <a:t>。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console.log($(“#box”).hasClass(“nav”))// </a:t>
            </a:r>
            <a:r>
              <a:rPr lang="zh-CN" altLang="en-US"/>
              <a:t>返回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.removeClass()</a:t>
            </a:r>
            <a:endParaRPr lang="en-US" altLang="zh-CN"/>
          </a:p>
          <a:p>
            <a:pPr lvl="1"/>
            <a:r>
              <a:rPr lang="en-US" altLang="zh-CN"/>
              <a:t>移除集合中每个匹配元素上一个，多个或全部</a:t>
            </a:r>
            <a:r>
              <a:rPr lang="zh-CN" altLang="en-US"/>
              <a:t>类（样式）</a:t>
            </a:r>
            <a:r>
              <a:rPr lang="en-US" altLang="zh-CN"/>
              <a:t>。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$(“li”).removeClass();//</a:t>
            </a:r>
            <a:r>
              <a:rPr lang="zh-CN" altLang="en-US"/>
              <a:t>如果参数为空，则移除全部类（样式）。</a:t>
            </a:r>
            <a:endParaRPr lang="zh-CN" altLang="en-US"/>
          </a:p>
          <a:p>
            <a:r>
              <a:rPr lang="en-US" altLang="zh-CN"/>
              <a:t>toggleClass()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在匹配的元素集合中的每个元素上添加或删除一个或多个样式类,取决于这个样式类是否存在或值切换属性。即：如果存在（不存在）就删除（添加）一个类。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en-US" altLang="zh-CN">
                <a:sym typeface="+mn-ea"/>
              </a:rPr>
              <a:t>$(“li”).toggleClass(“active”)//</a:t>
            </a:r>
            <a:r>
              <a:rPr lang="zh-CN" altLang="en-US">
                <a:sym typeface="+mn-ea"/>
              </a:rPr>
              <a:t>让所有</a:t>
            </a:r>
            <a:r>
              <a:rPr lang="en-US" altLang="zh-CN">
                <a:sym typeface="+mn-ea"/>
              </a:rPr>
              <a:t>li</a:t>
            </a:r>
            <a:r>
              <a:rPr lang="zh-CN" altLang="en-US">
                <a:sym typeface="+mn-ea"/>
              </a:rPr>
              <a:t>切换</a:t>
            </a:r>
            <a:r>
              <a:rPr lang="en-US" altLang="zh-CN">
                <a:sym typeface="+mn-ea"/>
              </a:rPr>
              <a:t>active</a:t>
            </a:r>
            <a:r>
              <a:rPr lang="zh-CN" altLang="en-US">
                <a:sym typeface="+mn-ea"/>
              </a:rPr>
              <a:t>类</a:t>
            </a:r>
            <a:endParaRPr lang="en-US" altLang="zh-CN"/>
          </a:p>
          <a:p>
            <a:r>
              <a:rPr lang="zh-CN" altLang="en-US"/>
              <a:t>练习</a:t>
            </a:r>
            <a:endParaRPr lang="zh-CN" altLang="en-US"/>
          </a:p>
          <a:p>
            <a:pPr lvl="1"/>
            <a:r>
              <a:rPr lang="zh-CN" altLang="en-US" sz="2000"/>
              <a:t>侧边导航效果（判断类是否存在改变样式）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DOM 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342255"/>
          </a:xfrm>
        </p:spPr>
        <p:txBody>
          <a:bodyPr>
            <a:normAutofit lnSpcReduction="10000"/>
          </a:bodyPr>
          <a:p>
            <a:r>
              <a:rPr lang="zh-CN" altLang="en-US"/>
              <a:t>.append()</a:t>
            </a:r>
            <a:endParaRPr lang="zh-CN" altLang="en-US"/>
          </a:p>
          <a:p>
            <a:pPr lvl="1"/>
            <a:r>
              <a:rPr lang="zh-CN" altLang="en-US"/>
              <a:t>在每个匹配元素里面的末尾处插入参数内容。</a:t>
            </a:r>
            <a:endParaRPr lang="zh-CN" altLang="en-US"/>
          </a:p>
          <a:p>
            <a:r>
              <a:rPr lang="zh-CN" altLang="en-US"/>
              <a:t>.appendTo()</a:t>
            </a:r>
            <a:endParaRPr lang="zh-CN" altLang="en-US"/>
          </a:p>
          <a:p>
            <a:pPr lvl="1"/>
            <a:r>
              <a:rPr lang="zh-CN" altLang="en-US"/>
              <a:t>将匹配的元素插入到目标元素的最后面。</a:t>
            </a:r>
            <a:endParaRPr lang="zh-CN" altLang="en-US"/>
          </a:p>
          <a:p>
            <a:r>
              <a:rPr lang="zh-CN" altLang="en-US">
                <a:sym typeface="+mn-ea"/>
              </a:rPr>
              <a:t>.prepend()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将参数内容插入到每个匹配元素的前面（元素内部）。</a:t>
            </a:r>
            <a:endParaRPr lang="zh-CN" altLang="en-US"/>
          </a:p>
          <a:p>
            <a:r>
              <a:rPr lang="zh-CN" altLang="en-US">
                <a:sym typeface="+mn-ea"/>
              </a:rPr>
              <a:t>.prependTo()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将所有元素插入到目标前面（元素内）。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.html()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获取集合中第一个匹配元素的HTML内容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设置每一个匹配元素的html内容。</a:t>
            </a:r>
            <a:endParaRPr lang="en-US" altLang="zh-CN">
              <a:sym typeface="+mn-ea"/>
            </a:endParaRPr>
          </a:p>
          <a:p>
            <a:r>
              <a:rPr lang="zh-CN" altLang="en-US"/>
              <a:t>.text()</a:t>
            </a:r>
            <a:endParaRPr lang="zh-CN" altLang="en-US"/>
          </a:p>
          <a:p>
            <a:pPr lvl="1"/>
            <a:r>
              <a:rPr lang="zh-CN" altLang="en-US"/>
              <a:t>得到匹配元素集合中每个元素的合并文本，包括他们的后代。</a:t>
            </a:r>
            <a:endParaRPr lang="zh-CN" altLang="en-US"/>
          </a:p>
          <a:p>
            <a:pPr lvl="1"/>
            <a:r>
              <a:rPr lang="zh-CN" altLang="en-US"/>
              <a:t>设置匹配元素集合中每个元素的文本内容为指定的文本内容。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DOM 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5279"/>
            <a:ext cx="10515600" cy="5112479"/>
          </a:xfrm>
        </p:spPr>
        <p:txBody>
          <a:bodyPr/>
          <a:p>
            <a:r>
              <a:rPr lang="zh-CN" altLang="en-US"/>
              <a:t>.after()</a:t>
            </a:r>
            <a:endParaRPr lang="zh-CN" altLang="en-US"/>
          </a:p>
          <a:p>
            <a:pPr lvl="1"/>
            <a:r>
              <a:rPr lang="zh-CN" altLang="en-US"/>
              <a:t>在匹配元素集合中的每个元素后面插入参数所指定的内容，作为其兄弟节点。</a:t>
            </a:r>
            <a:endParaRPr lang="zh-CN" altLang="en-US" sz="2000"/>
          </a:p>
          <a:p>
            <a:pPr lvl="1"/>
            <a:endParaRPr lang="zh-CN" altLang="en-US" sz="2000"/>
          </a:p>
          <a:p>
            <a:r>
              <a:rPr lang="zh-CN" altLang="en-US"/>
              <a:t>.before()</a:t>
            </a:r>
            <a:endParaRPr lang="zh-CN" altLang="en-US"/>
          </a:p>
          <a:p>
            <a:pPr lvl="1"/>
            <a:r>
              <a:rPr lang="zh-CN" altLang="en-US"/>
              <a:t>根据参数设定，在匹配元素的前面插入内容</a:t>
            </a:r>
            <a:endParaRPr lang="zh-CN" altLang="en-US" sz="2000"/>
          </a:p>
          <a:p>
            <a:pPr lvl="1"/>
            <a:endParaRPr lang="zh-CN" altLang="en-US" sz="2000"/>
          </a:p>
          <a:p>
            <a:r>
              <a:rPr lang="zh-CN" altLang="en-US"/>
              <a:t>.insertAfter()</a:t>
            </a:r>
            <a:endParaRPr lang="zh-CN" altLang="en-US"/>
          </a:p>
          <a:p>
            <a:pPr lvl="1"/>
            <a:r>
              <a:rPr lang="zh-CN" altLang="en-US"/>
              <a:t>在目标元素后面插入集合中每个匹配的元素</a:t>
            </a:r>
            <a:endParaRPr lang="zh-CN" altLang="en-US" sz="2000"/>
          </a:p>
          <a:p>
            <a:pPr lvl="1"/>
            <a:endParaRPr lang="zh-CN" altLang="en-US" sz="2000"/>
          </a:p>
          <a:p>
            <a:r>
              <a:rPr lang="zh-CN" altLang="en-US"/>
              <a:t>.insertBefore()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在目标元素前面插入集合中每个匹配的元素</a:t>
            </a:r>
            <a:endParaRPr lang="zh-CN" altLang="en-US"/>
          </a:p>
          <a:p>
            <a:r>
              <a:rPr lang="zh-CN" altLang="en-US"/>
              <a:t>练习</a:t>
            </a:r>
            <a:endParaRPr lang="zh-CN" altLang="en-US"/>
          </a:p>
          <a:p>
            <a:pPr lvl="1"/>
            <a:r>
              <a:rPr lang="zh-CN" altLang="en-US"/>
              <a:t>留言板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DOM 移除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6709"/>
            <a:ext cx="10515600" cy="5112479"/>
          </a:xfrm>
        </p:spPr>
        <p:txBody>
          <a:bodyPr/>
          <a:p>
            <a:r>
              <a:rPr lang="zh-CN" altLang="en-US"/>
              <a:t>.detach()</a:t>
            </a:r>
            <a:endParaRPr lang="zh-CN" altLang="en-US"/>
          </a:p>
          <a:p>
            <a:pPr lvl="1"/>
            <a:r>
              <a:rPr lang="zh-CN" altLang="en-US"/>
              <a:t>从DOM中去掉所有匹配的元素。</a:t>
            </a:r>
            <a:endParaRPr lang="zh-CN" altLang="en-US"/>
          </a:p>
          <a:p>
            <a:pPr lvl="1"/>
            <a:r>
              <a:rPr lang="zh-CN" altLang="en-US" sz="2000"/>
              <a:t>例：</a:t>
            </a:r>
            <a:r>
              <a:rPr lang="en-US" altLang="zh-CN" sz="2000"/>
              <a:t>var $p = $("p").detach();//</a:t>
            </a:r>
            <a:r>
              <a:rPr lang="zh-CN" altLang="en-US" sz="2000"/>
              <a:t>移除所有</a:t>
            </a:r>
            <a:r>
              <a:rPr lang="en-US" altLang="zh-CN" sz="2000"/>
              <a:t>p</a:t>
            </a:r>
            <a:r>
              <a:rPr lang="zh-CN" altLang="en-US" sz="2000"/>
              <a:t>，并保存起来，以便再次插入。</a:t>
            </a:r>
            <a:endParaRPr lang="zh-CN" altLang="en-US" sz="2000"/>
          </a:p>
          <a:p>
            <a:r>
              <a:rPr lang="zh-CN" altLang="en-US"/>
              <a:t>.empty()</a:t>
            </a:r>
            <a:endParaRPr lang="zh-CN" altLang="en-US"/>
          </a:p>
          <a:p>
            <a:pPr lvl="1"/>
            <a:r>
              <a:rPr lang="zh-CN" altLang="en-US"/>
              <a:t>从DOM中移除集合中匹配元素的所有子节点。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zh-CN" altLang="en-US"/>
              <a:t>$('.hello').empty();</a:t>
            </a:r>
            <a:r>
              <a:rPr lang="en-US" altLang="zh-CN"/>
              <a:t>//</a:t>
            </a:r>
            <a:r>
              <a:rPr lang="zh-CN" altLang="en-US"/>
              <a:t>清空</a:t>
            </a:r>
            <a:r>
              <a:rPr lang="en-US" altLang="zh-CN"/>
              <a:t>hello</a:t>
            </a:r>
            <a:r>
              <a:rPr lang="zh-CN" altLang="en-US"/>
              <a:t>类中的所有子节点</a:t>
            </a:r>
            <a:endParaRPr lang="zh-CN" altLang="en-US"/>
          </a:p>
          <a:p>
            <a:r>
              <a:rPr lang="zh-CN" altLang="en-US"/>
              <a:t>.remove()</a:t>
            </a:r>
            <a:endParaRPr lang="zh-CN" altLang="en-US"/>
          </a:p>
          <a:p>
            <a:pPr lvl="1"/>
            <a:r>
              <a:rPr lang="zh-CN" altLang="en-US"/>
              <a:t>将匹配元素集合从DOM中删除</a:t>
            </a:r>
            <a:r>
              <a:rPr lang="en-US" altLang="zh-CN"/>
              <a:t>(</a:t>
            </a:r>
            <a:r>
              <a:rPr lang="zh-CN" altLang="en-US"/>
              <a:t>同时移除元素上的事件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$('.hello').remove('span');//</a:t>
            </a:r>
            <a:r>
              <a:rPr lang="zh-CN" altLang="en-US"/>
              <a:t>移除类名为</a:t>
            </a:r>
            <a:r>
              <a:rPr lang="en-US" altLang="zh-CN"/>
              <a:t>hello</a:t>
            </a:r>
            <a:r>
              <a:rPr lang="zh-CN" altLang="en-US"/>
              <a:t>的</a:t>
            </a:r>
            <a:r>
              <a:rPr lang="en-US" altLang="zh-CN"/>
              <a:t>span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/>
              <a:t>.wrap()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在每个匹配的元素外层包上一个html元素。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.unwrap()</a:t>
            </a:r>
            <a:endParaRPr lang="zh-CN" altLang="en-US"/>
          </a:p>
          <a:p>
            <a:pPr lvl="1"/>
            <a:r>
              <a:rPr lang="zh-CN" altLang="en-US"/>
              <a:t>将匹配元素集合的父级元素删除，保留自身（和兄弟元素，如果存在）在原来的位置。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260"/>
            <a:ext cx="10515600" cy="5712460"/>
          </a:xfrm>
        </p:spPr>
        <p:txBody>
          <a:bodyPr>
            <a:normAutofit fontScale="70000"/>
          </a:bodyPr>
          <a:p>
            <a:r>
              <a:rPr lang="zh-CN" altLang="en-US"/>
              <a:t>.css()</a:t>
            </a:r>
            <a:endParaRPr lang="zh-CN" altLang="en-US"/>
          </a:p>
          <a:p>
            <a:pPr lvl="1"/>
            <a:r>
              <a:rPr lang="zh-CN" altLang="en-US"/>
              <a:t>获取匹配元素集合中的第一个元素的样式属性的值。</a:t>
            </a:r>
            <a:endParaRPr lang="zh-CN" altLang="en-US"/>
          </a:p>
          <a:p>
            <a:pPr lvl="1"/>
            <a:r>
              <a:rPr lang="zh-CN" altLang="en-US"/>
              <a:t>设置每个匹配元素的一个或多个CSS属性。</a:t>
            </a:r>
            <a:endParaRPr lang="zh-CN" altLang="en-US"/>
          </a:p>
          <a:p>
            <a:r>
              <a:rPr lang="zh-CN" altLang="en-US"/>
              <a:t>.height()</a:t>
            </a:r>
            <a:r>
              <a:rPr lang="en-US" altLang="zh-CN"/>
              <a:t>//.innerHeight()   .outerHeight()</a:t>
            </a:r>
            <a:endParaRPr lang="zh-CN" altLang="en-US"/>
          </a:p>
          <a:p>
            <a:pPr lvl="1"/>
            <a:r>
              <a:rPr lang="zh-CN" altLang="en-US"/>
              <a:t>获取匹配元素集合中的第一个元素的当前计算高度值。</a:t>
            </a:r>
            <a:endParaRPr lang="zh-CN" altLang="en-US"/>
          </a:p>
          <a:p>
            <a:pPr lvl="1"/>
            <a:r>
              <a:rPr lang="zh-CN" altLang="en-US"/>
              <a:t>设置每一个匹配元素的高度值。</a:t>
            </a:r>
            <a:endParaRPr lang="zh-CN" altLang="en-US"/>
          </a:p>
          <a:p>
            <a:r>
              <a:rPr lang="zh-CN" altLang="en-US"/>
              <a:t>.width()</a:t>
            </a:r>
            <a:endParaRPr lang="zh-CN" altLang="en-US"/>
          </a:p>
          <a:p>
            <a:pPr lvl="1"/>
            <a:r>
              <a:rPr lang="zh-CN" altLang="en-US"/>
              <a:t>获取匹配</a:t>
            </a:r>
            <a:r>
              <a:rPr lang="zh-CN" altLang="en-US">
                <a:sym typeface="+mn-ea"/>
              </a:rPr>
              <a:t>元素集合中的</a:t>
            </a:r>
            <a:r>
              <a:rPr lang="zh-CN" altLang="en-US"/>
              <a:t>第一个元素的当前计算宽度值。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设置</a:t>
            </a:r>
            <a:r>
              <a:rPr lang="zh-CN" altLang="en-US"/>
              <a:t>每个匹配的元素的宽度。</a:t>
            </a:r>
            <a:endParaRPr lang="zh-CN" altLang="en-US"/>
          </a:p>
          <a:p>
            <a:r>
              <a:rPr lang="zh-CN" altLang="en-US"/>
              <a:t>.position()</a:t>
            </a:r>
            <a:endParaRPr lang="zh-CN" altLang="en-US"/>
          </a:p>
          <a:p>
            <a:pPr lvl="1"/>
            <a:r>
              <a:rPr lang="zh-CN" altLang="en-US"/>
              <a:t>获取匹配元素中第一个元素的当前坐标，相对于offset parent的坐标。</a:t>
            </a:r>
            <a:endParaRPr lang="zh-CN" altLang="en-US"/>
          </a:p>
          <a:p>
            <a:r>
              <a:rPr lang="zh-CN" altLang="en-US"/>
              <a:t>.offset()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在匹配的元素集合中，获取的第一个元素的当前坐标，坐标相对于文档。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设置匹配的元素集合中每一个元素的坐标， 坐标相对于文档。</a:t>
            </a:r>
            <a:endParaRPr lang="zh-CN" altLang="en-US"/>
          </a:p>
          <a:p>
            <a:r>
              <a:rPr lang="en-US" altLang="zh-CN"/>
              <a:t>animate()</a:t>
            </a:r>
            <a:endParaRPr lang="en-US" altLang="zh-CN"/>
          </a:p>
          <a:p>
            <a:pPr lvl="1"/>
            <a:r>
              <a:rPr lang="zh-CN" altLang="en-US" sz="2000"/>
              <a:t>动画：</a:t>
            </a:r>
            <a:r>
              <a:rPr lang="en-US" altLang="zh-CN" sz="2000"/>
              <a:t>$(“div”).animate({“left”:100,”top”:100},500,function(){});</a:t>
            </a:r>
            <a:endParaRPr lang="en-US" altLang="zh-CN" sz="2000"/>
          </a:p>
          <a:p>
            <a:r>
              <a:rPr lang="zh-CN" altLang="en-US"/>
              <a:t>练习</a:t>
            </a:r>
            <a:endParaRPr lang="zh-CN" altLang="en-US"/>
          </a:p>
          <a:p>
            <a:pPr lvl="1"/>
            <a:r>
              <a:rPr lang="zh-CN" altLang="en-US"/>
              <a:t>楼梯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2540"/>
            <a:ext cx="10515600" cy="5276215"/>
          </a:xfrm>
        </p:spPr>
        <p:txBody>
          <a:bodyPr>
            <a:normAutofit lnSpcReduction="20000"/>
          </a:bodyPr>
          <a:p>
            <a:r>
              <a:t>.attr()</a:t>
            </a:r>
            <a:r>
              <a:rPr lang="en-US"/>
              <a:t>//</a:t>
            </a:r>
            <a:r>
              <a:rPr lang="zh-CN" altLang="en-US"/>
              <a:t>特性</a:t>
            </a:r>
            <a:endParaRPr lang="zh-CN" altLang="en-US"/>
          </a:p>
          <a:p>
            <a:pPr lvl="1"/>
            <a:r>
              <a:rPr lang="zh-CN" altLang="en-US"/>
              <a:t>获取匹配的元素集合中的第一个元素的属性的值。</a:t>
            </a:r>
            <a:r>
              <a:rPr lang="en-US" altLang="zh-CN"/>
              <a:t>//$(“.desc”).attr(“title”);</a:t>
            </a:r>
            <a:endParaRPr lang="zh-CN" altLang="en-US"/>
          </a:p>
          <a:p>
            <a:pPr lvl="1"/>
            <a:r>
              <a:rPr lang="zh-CN" altLang="en-US"/>
              <a:t>设置每一个匹配元素的一个或多个属性。</a:t>
            </a:r>
            <a:r>
              <a:rPr lang="en-US" altLang="zh-CN"/>
              <a:t>//$(“</a:t>
            </a:r>
            <a:r>
              <a:rPr lang="en-US" altLang="zh-CN">
                <a:sym typeface="+mn-ea"/>
              </a:rPr>
              <a:t>.desc</a:t>
            </a:r>
            <a:r>
              <a:rPr lang="en-US" altLang="zh-CN"/>
              <a:t>”).attr(“title”,”</a:t>
            </a:r>
            <a:r>
              <a:rPr lang="zh-CN" altLang="en-US"/>
              <a:t>标题</a:t>
            </a:r>
            <a:r>
              <a:rPr lang="en-US" altLang="zh-CN"/>
              <a:t>”);</a:t>
            </a:r>
            <a:endParaRPr lang="en-US" altLang="zh-CN"/>
          </a:p>
          <a:p>
            <a:r>
              <a:t>.prop()</a:t>
            </a:r>
            <a:r>
              <a:rPr lang="en-US"/>
              <a:t>//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获取匹配的元素集中第一个元素的属性（property）值</a:t>
            </a:r>
            <a:endParaRPr lang="zh-CN" altLang="en-US"/>
          </a:p>
          <a:p>
            <a:pPr lvl="1"/>
            <a:r>
              <a:rPr lang="zh-CN" altLang="en-US"/>
              <a:t>为匹配的元素设置一个或多个属性（properties）</a:t>
            </a:r>
            <a:endParaRPr lang="zh-CN" altLang="en-US"/>
          </a:p>
          <a:p>
            <a:r>
              <a:t>.removeAttr()</a:t>
            </a:r>
          </a:p>
          <a:p>
            <a:pPr lvl="1"/>
            <a:r>
              <a:rPr lang="zh-CN" altLang="en-US"/>
              <a:t>为匹配的元素集合中的每个元素中移除一个属性（attribute）。</a:t>
            </a:r>
            <a:endParaRPr lang="zh-CN" altLang="en-US"/>
          </a:p>
          <a:p>
            <a:r>
              <a:rPr lang="zh-CN" altLang="en-US"/>
              <a:t>.removeProp()</a:t>
            </a:r>
            <a:endParaRPr lang="zh-CN" altLang="en-US"/>
          </a:p>
          <a:p>
            <a:pPr lvl="1"/>
            <a:r>
              <a:rPr lang="zh-CN" altLang="en-US"/>
              <a:t>为集合中匹配的元素删除一个属性（property）。</a:t>
            </a:r>
            <a:endParaRPr lang="en-US" altLang="zh-CN"/>
          </a:p>
          <a:p>
            <a:r>
              <a:rPr lang="zh-CN" altLang="en-US"/>
              <a:t>.val()</a:t>
            </a:r>
            <a:endParaRPr lang="zh-CN" altLang="en-US"/>
          </a:p>
          <a:p>
            <a:pPr lvl="1"/>
            <a:r>
              <a:rPr lang="zh-CN" altLang="en-US"/>
              <a:t>获取匹配的元素集合中第一个元素的当前值。</a:t>
            </a:r>
            <a:endParaRPr lang="zh-CN" altLang="en-US"/>
          </a:p>
          <a:p>
            <a:pPr lvl="1"/>
            <a:r>
              <a:rPr lang="zh-CN" altLang="en-US"/>
              <a:t>设置匹配的元素集合中每个元素的值。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宽屏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1_A000120140530A46PPBG</vt:lpstr>
      <vt:lpstr>PowerPoint 演示文稿</vt:lpstr>
      <vt:lpstr>class 属性</vt:lpstr>
      <vt:lpstr>DOM 插入</vt:lpstr>
      <vt:lpstr>DOM 插入</vt:lpstr>
      <vt:lpstr>DOM 移除</vt:lpstr>
      <vt:lpstr>css属性</vt:lpstr>
      <vt:lpstr>标签属性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</cp:lastModifiedBy>
  <cp:revision>88</cp:revision>
  <dcterms:created xsi:type="dcterms:W3CDTF">2015-05-05T08:02:00Z</dcterms:created>
  <dcterms:modified xsi:type="dcterms:W3CDTF">2016-08-23T09:36:34Z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