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5964" y="2763981"/>
            <a:ext cx="10280073" cy="166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Git</a:t>
            </a:r>
            <a:endParaRPr lang="en-US" altLang="zh-CN" dirty="0"/>
          </a:p>
        </p:txBody>
      </p:sp>
      <p:sp>
        <p:nvSpPr>
          <p:cNvPr id="7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目前世界上最先进的分布式版本控制系统</a:t>
            </a:r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4260"/>
            <a:ext cx="10515600" cy="5637530"/>
          </a:xfrm>
        </p:spPr>
        <p:txBody>
          <a:bodyPr>
            <a:normAutofit lnSpcReduction="20000"/>
          </a:bodyPr>
          <a:p>
            <a:r>
              <a:rPr lang="zh-CN" altLang="en-US"/>
              <a:t>添加标识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git config --global user.name “</a:t>
            </a:r>
            <a:r>
              <a:rPr lang="zh-CN" altLang="en-US">
                <a:sym typeface="+mn-ea"/>
              </a:rPr>
              <a:t>自定义用户名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git config --global user.email “</a:t>
            </a:r>
            <a:r>
              <a:rPr lang="zh-CN" altLang="en-US">
                <a:sym typeface="+mn-ea"/>
              </a:rPr>
              <a:t>自定义邮箱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提交识别</a:t>
            </a:r>
            <a:endParaRPr lang="zh-CN" altLang="en-US">
              <a:sym typeface="+mn-ea"/>
            </a:endParaRPr>
          </a:p>
          <a:p>
            <a:pPr lvl="1"/>
            <a:endParaRPr lang="zh-CN" altLang="en-US" sz="1665"/>
          </a:p>
          <a:p>
            <a:r>
              <a:rPr lang="zh-CN" altLang="en-US" sz="2000"/>
              <a:t>创建版本</a:t>
            </a:r>
            <a:endParaRPr lang="zh-CN" altLang="en-US" sz="2000"/>
          </a:p>
          <a:p>
            <a:pPr lvl="1"/>
            <a:r>
              <a:rPr lang="zh-CN" altLang="en-US" sz="1665"/>
              <a:t>进入相应文件夹</a:t>
            </a:r>
            <a:endParaRPr lang="zh-CN" altLang="en-US" sz="1665"/>
          </a:p>
          <a:p>
            <a:pPr lvl="1"/>
            <a:r>
              <a:rPr lang="zh-CN" altLang="en-US" sz="1665"/>
              <a:t>输入命令 </a:t>
            </a:r>
            <a:r>
              <a:rPr lang="en-US" altLang="zh-CN" sz="1665"/>
              <a:t>git init </a:t>
            </a:r>
            <a:r>
              <a:rPr lang="zh-CN" altLang="en-US" sz="1665"/>
              <a:t>让这个目录变成</a:t>
            </a:r>
            <a:r>
              <a:rPr lang="en-US" altLang="zh-CN" sz="1665"/>
              <a:t>git</a:t>
            </a:r>
            <a:r>
              <a:rPr lang="zh-CN" altLang="en-US" sz="1665"/>
              <a:t>可以管理的目录</a:t>
            </a:r>
            <a:endParaRPr lang="zh-CN" altLang="en-US" sz="1665"/>
          </a:p>
          <a:p>
            <a:pPr lvl="1"/>
            <a:r>
              <a:rPr lang="zh-CN" altLang="en-US" sz="1665"/>
              <a:t>新建文件</a:t>
            </a:r>
            <a:r>
              <a:rPr lang="en-US" altLang="zh-CN" sz="1665"/>
              <a:t>“testgit.txt”</a:t>
            </a:r>
            <a:r>
              <a:rPr lang="zh-CN" altLang="en-US" sz="1665"/>
              <a:t>，输入</a:t>
            </a:r>
            <a:r>
              <a:rPr lang="en-US" altLang="zh-CN" sz="1665"/>
              <a:t>git add testgit.txt </a:t>
            </a:r>
            <a:r>
              <a:rPr lang="zh-CN" altLang="en-US" sz="1665"/>
              <a:t>添加文件到暂存区   </a:t>
            </a:r>
            <a:r>
              <a:rPr lang="en-US" altLang="zh-CN" sz="1665"/>
              <a:t>git add --all</a:t>
            </a:r>
            <a:endParaRPr lang="en-US" altLang="zh-CN" sz="1665"/>
          </a:p>
          <a:p>
            <a:pPr lvl="1"/>
            <a:r>
              <a:rPr lang="zh-CN" altLang="en-US" sz="1665"/>
              <a:t>输入命令 </a:t>
            </a:r>
            <a:r>
              <a:rPr lang="en-US" altLang="zh-CN" sz="1665"/>
              <a:t>git commit -m '</a:t>
            </a:r>
            <a:r>
              <a:rPr lang="zh-CN" altLang="en-US" sz="1665"/>
              <a:t>第一次提交</a:t>
            </a:r>
            <a:r>
              <a:rPr lang="en-US" altLang="zh-CN" sz="1665"/>
              <a:t>' //</a:t>
            </a:r>
            <a:r>
              <a:rPr lang="zh-CN" altLang="en-US" sz="1665"/>
              <a:t>生成新版本</a:t>
            </a:r>
            <a:endParaRPr lang="zh-CN" altLang="en-US" sz="1665"/>
          </a:p>
          <a:p>
            <a:pPr lvl="1"/>
            <a:r>
              <a:rPr lang="zh-CN" altLang="en-US" sz="1665"/>
              <a:t>输入命令 </a:t>
            </a:r>
            <a:r>
              <a:rPr lang="en-US" altLang="zh-CN" sz="1665"/>
              <a:t>git status </a:t>
            </a:r>
            <a:r>
              <a:rPr lang="zh-CN" altLang="en-US" sz="1665"/>
              <a:t>查看是否有文件未提交</a:t>
            </a:r>
            <a:endParaRPr lang="zh-CN" altLang="en-US" sz="1665"/>
          </a:p>
          <a:p>
            <a:pPr lvl="1"/>
            <a:r>
              <a:rPr lang="zh-CN" altLang="en-US" sz="1665"/>
              <a:t>输入命令 </a:t>
            </a:r>
            <a:r>
              <a:rPr lang="en-US" altLang="zh-CN" sz="1665"/>
              <a:t>git diff </a:t>
            </a:r>
            <a:r>
              <a:rPr lang="zh-CN" altLang="en-US" sz="1665"/>
              <a:t>查看文件修改内容</a:t>
            </a:r>
            <a:endParaRPr lang="zh-CN" altLang="en-US" sz="1665"/>
          </a:p>
          <a:p>
            <a:pPr lvl="1"/>
            <a:r>
              <a:rPr lang="zh-CN" altLang="en-US" sz="1665"/>
              <a:t>输入命令 </a:t>
            </a:r>
            <a:r>
              <a:rPr lang="en-US" altLang="zh-CN" sz="1665"/>
              <a:t>git log </a:t>
            </a:r>
            <a:r>
              <a:rPr lang="zh-CN" altLang="en-US" sz="1665"/>
              <a:t>查看历史纪录 （</a:t>
            </a:r>
            <a:r>
              <a:rPr lang="en-US" altLang="zh-CN" sz="1665"/>
              <a:t>git log --pretty=oneline</a:t>
            </a:r>
            <a:r>
              <a:rPr lang="zh-CN" altLang="en-US" sz="1665"/>
              <a:t>）</a:t>
            </a:r>
            <a:endParaRPr lang="zh-CN" altLang="en-US" sz="1665"/>
          </a:p>
          <a:p>
            <a:pPr lvl="1"/>
            <a:r>
              <a:rPr lang="zh-CN" altLang="en-US" sz="1665"/>
              <a:t>输入命令 </a:t>
            </a:r>
            <a:r>
              <a:rPr lang="en-US" altLang="zh-CN" sz="1665"/>
              <a:t>git reset --hard HEAD^ </a:t>
            </a:r>
            <a:r>
              <a:rPr lang="zh-CN" altLang="en-US" sz="1665"/>
              <a:t>会退到上一个版本</a:t>
            </a:r>
            <a:endParaRPr lang="zh-CN" altLang="en-US" sz="1665"/>
          </a:p>
          <a:p>
            <a:pPr lvl="1"/>
            <a:r>
              <a:rPr lang="zh-CN" altLang="en-US" sz="1665"/>
              <a:t>下载远程源 </a:t>
            </a:r>
            <a:r>
              <a:rPr lang="en-US" altLang="zh-CN" sz="1665"/>
              <a:t>git pull</a:t>
            </a:r>
            <a:endParaRPr lang="en-US" altLang="zh-CN" sz="1665"/>
          </a:p>
          <a:p>
            <a:pPr lvl="1"/>
            <a:r>
              <a:rPr lang="zh-CN" altLang="en-US" sz="1665"/>
              <a:t>上传到远程 </a:t>
            </a:r>
            <a:r>
              <a:rPr lang="en-US" altLang="zh-CN" sz="1665"/>
              <a:t>git push</a:t>
            </a:r>
            <a:endParaRPr lang="en-US" altLang="zh-CN" sz="1665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zh-CN" altLang="en-US"/>
              <a:t>版本三部曲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4260"/>
            <a:ext cx="10515600" cy="5637530"/>
          </a:xfrm>
        </p:spPr>
        <p:txBody>
          <a:bodyPr/>
          <a:p>
            <a:r>
              <a:rPr lang="en-US" altLang="zh-CN"/>
              <a:t>git add test.html    </a:t>
            </a:r>
            <a:endParaRPr lang="en-US" altLang="zh-CN"/>
          </a:p>
          <a:p>
            <a:pPr lvl="1"/>
            <a:r>
              <a:rPr lang="zh-CN" altLang="en-US" sz="2000"/>
              <a:t>将修改加入暂存库</a:t>
            </a:r>
            <a:endParaRPr lang="zh-CN" altLang="en-US" sz="2000"/>
          </a:p>
          <a:p>
            <a:pPr lvl="1"/>
            <a:endParaRPr lang="en-US" altLang="zh-CN" sz="1665"/>
          </a:p>
          <a:p>
            <a:r>
              <a:rPr lang="en-US" altLang="zh-CN"/>
              <a:t>git diff</a:t>
            </a:r>
            <a:endParaRPr lang="en-US" altLang="zh-CN"/>
          </a:p>
          <a:p>
            <a:pPr lvl="1"/>
            <a:r>
              <a:rPr lang="zh-CN" altLang="en-US" sz="2000"/>
              <a:t>查看更改是否正确</a:t>
            </a:r>
            <a:endParaRPr lang="zh-CN" altLang="en-US" sz="2000"/>
          </a:p>
          <a:p>
            <a:endParaRPr lang="en-US" altLang="zh-CN" sz="1665"/>
          </a:p>
          <a:p>
            <a:r>
              <a:rPr lang="en-US" altLang="zh-CN"/>
              <a:t>git commit -m '</a:t>
            </a:r>
            <a:r>
              <a:rPr lang="zh-CN" altLang="en-US"/>
              <a:t>文字注释</a:t>
            </a:r>
            <a:r>
              <a:rPr lang="en-US" altLang="zh-CN"/>
              <a:t>'</a:t>
            </a:r>
            <a:endParaRPr lang="en-US" altLang="zh-CN"/>
          </a:p>
          <a:p>
            <a:pPr lvl="1"/>
            <a:r>
              <a:rPr lang="zh-CN" altLang="en-US"/>
              <a:t>上传更改并添加注释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4260"/>
            <a:ext cx="10515600" cy="5637530"/>
          </a:xfrm>
        </p:spPr>
        <p:txBody>
          <a:bodyPr/>
          <a:p>
            <a:r>
              <a:rPr lang="zh-CN" altLang="en-US" sz="2000"/>
              <a:t>新建</a:t>
            </a:r>
            <a:r>
              <a:rPr lang="en-US" altLang="zh-CN" sz="2000"/>
              <a:t>index</a:t>
            </a:r>
            <a:r>
              <a:rPr lang="zh-CN" altLang="en-US" sz="2000"/>
              <a:t>文件，并且提交到远程</a:t>
            </a:r>
            <a:endParaRPr lang="zh-CN" altLang="en-US" sz="2000"/>
          </a:p>
          <a:p>
            <a:r>
              <a:rPr lang="zh-CN" altLang="en-US" sz="2000"/>
              <a:t>修改</a:t>
            </a:r>
            <a:r>
              <a:rPr lang="en-US" altLang="zh-CN" sz="2000"/>
              <a:t>index</a:t>
            </a:r>
            <a:r>
              <a:rPr lang="zh-CN" altLang="en-US" sz="2000"/>
              <a:t>文件，提交到远程</a:t>
            </a:r>
            <a:endParaRPr lang="zh-CN" altLang="en-US" sz="2000"/>
          </a:p>
          <a:p>
            <a:r>
              <a:rPr lang="zh-CN" altLang="en-US" sz="2000"/>
              <a:t>本地版本回退到生成</a:t>
            </a:r>
            <a:r>
              <a:rPr lang="en-US" altLang="zh-CN" sz="2000"/>
              <a:t>index</a:t>
            </a:r>
            <a:r>
              <a:rPr lang="zh-CN" altLang="en-US" sz="2000"/>
              <a:t>文件</a:t>
            </a:r>
            <a:endParaRPr lang="zh-CN" altLang="en-US" sz="2000"/>
          </a:p>
          <a:p>
            <a:r>
              <a:rPr lang="zh-CN" altLang="en-US" sz="2000"/>
              <a:t>解决版本冲突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演示</Application>
  <PresentationFormat>宽屏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1_A000120140530A46PPBG</vt:lpstr>
      <vt:lpstr>PowerPoint 演示文稿</vt:lpstr>
      <vt:lpstr>Git</vt:lpstr>
      <vt:lpstr>上传版本三部曲</vt:lpstr>
      <vt:lpstr>生成版本三部曲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Smart</cp:lastModifiedBy>
  <cp:revision>66</cp:revision>
  <dcterms:created xsi:type="dcterms:W3CDTF">2015-05-05T08:02:00Z</dcterms:created>
  <dcterms:modified xsi:type="dcterms:W3CDTF">2016-08-09T07:11:38Z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