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262" r:id="rId6"/>
    <p:sldId id="272" r:id="rId7"/>
    <p:sldId id="264" r:id="rId8"/>
    <p:sldId id="266" r:id="rId9"/>
    <p:sldId id="268" r:id="rId10"/>
    <p:sldId id="281" r:id="rId11"/>
    <p:sldId id="271" r:id="rId12"/>
    <p:sldId id="282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9" y="2686050"/>
            <a:ext cx="2297112" cy="19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46038"/>
            <a:ext cx="1763712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434975"/>
            <a:ext cx="122872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0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b="16444"/>
          <a:stretch>
            <a:fillRect/>
          </a:stretch>
        </p:blipFill>
        <p:spPr bwMode="auto">
          <a:xfrm>
            <a:off x="0" y="5359400"/>
            <a:ext cx="288814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88" y="4738688"/>
            <a:ext cx="12874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任意多边形 18"/>
          <p:cNvSpPr/>
          <p:nvPr/>
        </p:nvSpPr>
        <p:spPr>
          <a:xfrm>
            <a:off x="7366000" y="0"/>
            <a:ext cx="4826000" cy="4043303"/>
          </a:xfrm>
          <a:custGeom>
            <a:avLst/>
            <a:gdLst>
              <a:gd name="connsiteX0" fmla="*/ 1029709 w 4254500"/>
              <a:gd name="connsiteY0" fmla="*/ 0 h 3564491"/>
              <a:gd name="connsiteX1" fmla="*/ 4254500 w 4254500"/>
              <a:gd name="connsiteY1" fmla="*/ 0 h 3564491"/>
              <a:gd name="connsiteX2" fmla="*/ 4254500 w 4254500"/>
              <a:gd name="connsiteY2" fmla="*/ 3564491 h 3564491"/>
              <a:gd name="connsiteX3" fmla="*/ 0 w 4254500"/>
              <a:gd name="connsiteY3" fmla="*/ 1927225 h 356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0" h="3564491">
                <a:moveTo>
                  <a:pt x="1029709" y="0"/>
                </a:moveTo>
                <a:lnTo>
                  <a:pt x="4254500" y="0"/>
                </a:lnTo>
                <a:lnTo>
                  <a:pt x="4254500" y="3564491"/>
                </a:lnTo>
                <a:lnTo>
                  <a:pt x="0" y="1927225"/>
                </a:lnTo>
                <a:close/>
              </a:path>
            </a:pathLst>
          </a:custGeom>
          <a:blipFill>
            <a:blip r:embed="rId7"/>
            <a:srcRect/>
            <a:stretch>
              <a:fillRect l="15224" t="-14598" r="-15224" b="60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077640" y="4077447"/>
            <a:ext cx="70975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731" y="2416031"/>
            <a:ext cx="8603369" cy="146303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877" y="4237692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76000" y="3396343"/>
            <a:ext cx="5644800" cy="1913657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5487" y="1054100"/>
            <a:ext cx="7556500" cy="263747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5319" y="3748314"/>
            <a:ext cx="7616837" cy="15094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736600" y="2000250"/>
            <a:ext cx="2857500" cy="2857500"/>
            <a:chOff x="838200" y="2000250"/>
            <a:chExt cx="2857500" cy="2857500"/>
          </a:xfrm>
        </p:grpSpPr>
        <p:sp>
          <p:nvSpPr>
            <p:cNvPr id="19" name="椭圆 18"/>
            <p:cNvSpPr/>
            <p:nvPr userDrawn="1"/>
          </p:nvSpPr>
          <p:spPr>
            <a:xfrm>
              <a:off x="838200" y="2000250"/>
              <a:ext cx="2857500" cy="28575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189951" y="2513486"/>
              <a:ext cx="1505749" cy="2309526"/>
            </a:xfrm>
            <a:custGeom>
              <a:avLst/>
              <a:gdLst>
                <a:gd name="connsiteX0" fmla="*/ 356323 w 1505749"/>
                <a:gd name="connsiteY0" fmla="*/ 0 h 2309526"/>
                <a:gd name="connsiteX1" fmla="*/ 384861 w 1505749"/>
                <a:gd name="connsiteY1" fmla="*/ 0 h 2309526"/>
                <a:gd name="connsiteX2" fmla="*/ 1493770 w 1505749"/>
                <a:gd name="connsiteY2" fmla="*/ 739272 h 2309526"/>
                <a:gd name="connsiteX3" fmla="*/ 1498373 w 1505749"/>
                <a:gd name="connsiteY3" fmla="*/ 769433 h 2309526"/>
                <a:gd name="connsiteX4" fmla="*/ 1505749 w 1505749"/>
                <a:gd name="connsiteY4" fmla="*/ 915515 h 2309526"/>
                <a:gd name="connsiteX5" fmla="*/ 501865 w 1505749"/>
                <a:gd name="connsiteY5" fmla="*/ 2280031 h 2309526"/>
                <a:gd name="connsiteX6" fmla="*/ 387155 w 1505749"/>
                <a:gd name="connsiteY6" fmla="*/ 2309526 h 2309526"/>
                <a:gd name="connsiteX7" fmla="*/ 0 w 1505749"/>
                <a:gd name="connsiteY7" fmla="*/ 2019160 h 230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5749" h="2309526">
                  <a:moveTo>
                    <a:pt x="356323" y="0"/>
                  </a:moveTo>
                  <a:lnTo>
                    <a:pt x="384861" y="0"/>
                  </a:lnTo>
                  <a:lnTo>
                    <a:pt x="1493770" y="739272"/>
                  </a:lnTo>
                  <a:lnTo>
                    <a:pt x="1498373" y="769433"/>
                  </a:lnTo>
                  <a:cubicBezTo>
                    <a:pt x="1503251" y="817465"/>
                    <a:pt x="1505749" y="866198"/>
                    <a:pt x="1505749" y="915515"/>
                  </a:cubicBezTo>
                  <a:cubicBezTo>
                    <a:pt x="1505749" y="1556640"/>
                    <a:pt x="1083464" y="2099135"/>
                    <a:pt x="501865" y="2280031"/>
                  </a:cubicBezTo>
                  <a:lnTo>
                    <a:pt x="387155" y="2309526"/>
                  </a:lnTo>
                  <a:lnTo>
                    <a:pt x="0" y="2019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 userDrawn="1"/>
          </p:nvSpPr>
          <p:spPr>
            <a:xfrm>
              <a:off x="1914446" y="2513486"/>
              <a:ext cx="705009" cy="2038779"/>
            </a:xfrm>
            <a:custGeom>
              <a:avLst/>
              <a:gdLst>
                <a:gd name="connsiteX0" fmla="*/ 261453 w 705009"/>
                <a:gd name="connsiteY0" fmla="*/ 1504098 h 2038779"/>
                <a:gd name="connsiteX1" fmla="*/ 436829 w 705009"/>
                <a:gd name="connsiteY1" fmla="*/ 1504934 h 2038779"/>
                <a:gd name="connsiteX2" fmla="*/ 433279 w 705009"/>
                <a:gd name="connsiteY2" fmla="*/ 2038779 h 2038779"/>
                <a:gd name="connsiteX3" fmla="*/ 257895 w 705009"/>
                <a:gd name="connsiteY3" fmla="*/ 2037559 h 2038779"/>
                <a:gd name="connsiteX4" fmla="*/ 380683 w 705009"/>
                <a:gd name="connsiteY4" fmla="*/ 209743 h 2038779"/>
                <a:gd name="connsiteX5" fmla="*/ 497603 w 705009"/>
                <a:gd name="connsiteY5" fmla="*/ 210428 h 2038779"/>
                <a:gd name="connsiteX6" fmla="*/ 497342 w 705009"/>
                <a:gd name="connsiteY6" fmla="*/ 280807 h 2038779"/>
                <a:gd name="connsiteX7" fmla="*/ 380225 w 705009"/>
                <a:gd name="connsiteY7" fmla="*/ 279935 h 2038779"/>
                <a:gd name="connsiteX8" fmla="*/ 228377 w 705009"/>
                <a:gd name="connsiteY8" fmla="*/ 208744 h 2038779"/>
                <a:gd name="connsiteX9" fmla="*/ 345493 w 705009"/>
                <a:gd name="connsiteY9" fmla="*/ 209617 h 2038779"/>
                <a:gd name="connsiteX10" fmla="*/ 345231 w 705009"/>
                <a:gd name="connsiteY10" fmla="*/ 279996 h 2038779"/>
                <a:gd name="connsiteX11" fmla="*/ 227730 w 705009"/>
                <a:gd name="connsiteY11" fmla="*/ 279132 h 2038779"/>
                <a:gd name="connsiteX12" fmla="*/ 173006 w 705009"/>
                <a:gd name="connsiteY12" fmla="*/ 111228 h 2038779"/>
                <a:gd name="connsiteX13" fmla="*/ 171355 w 705009"/>
                <a:gd name="connsiteY13" fmla="*/ 399682 h 2038779"/>
                <a:gd name="connsiteX14" fmla="*/ 544434 w 705009"/>
                <a:gd name="connsiteY14" fmla="*/ 402362 h 2038779"/>
                <a:gd name="connsiteX15" fmla="*/ 546264 w 705009"/>
                <a:gd name="connsiteY15" fmla="*/ 113326 h 2038779"/>
                <a:gd name="connsiteX16" fmla="*/ 63474 w 705009"/>
                <a:gd name="connsiteY16" fmla="*/ 0 h 2038779"/>
                <a:gd name="connsiteX17" fmla="*/ 118668 w 705009"/>
                <a:gd name="connsiteY17" fmla="*/ 420 h 2038779"/>
                <a:gd name="connsiteX18" fmla="*/ 602312 w 705009"/>
                <a:gd name="connsiteY18" fmla="*/ 3359 h 2038779"/>
                <a:gd name="connsiteX19" fmla="*/ 657506 w 705009"/>
                <a:gd name="connsiteY19" fmla="*/ 3779 h 2038779"/>
                <a:gd name="connsiteX20" fmla="*/ 657079 w 705009"/>
                <a:gd name="connsiteY20" fmla="*/ 58973 h 2038779"/>
                <a:gd name="connsiteX21" fmla="*/ 654821 w 705009"/>
                <a:gd name="connsiteY21" fmla="*/ 403203 h 2038779"/>
                <a:gd name="connsiteX22" fmla="*/ 705009 w 705009"/>
                <a:gd name="connsiteY22" fmla="*/ 403356 h 2038779"/>
                <a:gd name="connsiteX23" fmla="*/ 701222 w 705009"/>
                <a:gd name="connsiteY23" fmla="*/ 1000467 h 2038779"/>
                <a:gd name="connsiteX24" fmla="*/ 569529 w 705009"/>
                <a:gd name="connsiteY24" fmla="*/ 1286240 h 2038779"/>
                <a:gd name="connsiteX25" fmla="*/ 568567 w 705009"/>
                <a:gd name="connsiteY25" fmla="*/ 1424703 h 2038779"/>
                <a:gd name="connsiteX26" fmla="*/ 133573 w 705009"/>
                <a:gd name="connsiteY26" fmla="*/ 1421954 h 2038779"/>
                <a:gd name="connsiteX27" fmla="*/ 134759 w 705009"/>
                <a:gd name="connsiteY27" fmla="*/ 1284834 h 2038779"/>
                <a:gd name="connsiteX28" fmla="*/ 0 w 705009"/>
                <a:gd name="connsiteY28" fmla="*/ 1009039 h 2038779"/>
                <a:gd name="connsiteX29" fmla="*/ 3863 w 705009"/>
                <a:gd name="connsiteY29" fmla="*/ 398852 h 2038779"/>
                <a:gd name="connsiteX30" fmla="*/ 60978 w 705009"/>
                <a:gd name="connsiteY30" fmla="*/ 399227 h 2038779"/>
                <a:gd name="connsiteX31" fmla="*/ 63244 w 705009"/>
                <a:gd name="connsiteY31" fmla="*/ 55381 h 20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5009" h="2038779">
                  <a:moveTo>
                    <a:pt x="261453" y="1504098"/>
                  </a:moveTo>
                  <a:lnTo>
                    <a:pt x="436829" y="1504934"/>
                  </a:lnTo>
                  <a:lnTo>
                    <a:pt x="433279" y="2038779"/>
                  </a:lnTo>
                  <a:lnTo>
                    <a:pt x="257895" y="2037559"/>
                  </a:lnTo>
                  <a:close/>
                  <a:moveTo>
                    <a:pt x="380683" y="209743"/>
                  </a:moveTo>
                  <a:lnTo>
                    <a:pt x="497603" y="210428"/>
                  </a:lnTo>
                  <a:lnTo>
                    <a:pt x="497342" y="280807"/>
                  </a:lnTo>
                  <a:lnTo>
                    <a:pt x="380225" y="279935"/>
                  </a:lnTo>
                  <a:close/>
                  <a:moveTo>
                    <a:pt x="228377" y="208744"/>
                  </a:moveTo>
                  <a:lnTo>
                    <a:pt x="345493" y="209617"/>
                  </a:lnTo>
                  <a:lnTo>
                    <a:pt x="345231" y="279996"/>
                  </a:lnTo>
                  <a:lnTo>
                    <a:pt x="227730" y="279132"/>
                  </a:lnTo>
                  <a:close/>
                  <a:moveTo>
                    <a:pt x="173006" y="111228"/>
                  </a:moveTo>
                  <a:lnTo>
                    <a:pt x="171355" y="399682"/>
                  </a:lnTo>
                  <a:lnTo>
                    <a:pt x="544434" y="402362"/>
                  </a:lnTo>
                  <a:lnTo>
                    <a:pt x="546264" y="113326"/>
                  </a:lnTo>
                  <a:close/>
                  <a:moveTo>
                    <a:pt x="63474" y="0"/>
                  </a:moveTo>
                  <a:lnTo>
                    <a:pt x="118668" y="420"/>
                  </a:lnTo>
                  <a:lnTo>
                    <a:pt x="602312" y="3359"/>
                  </a:lnTo>
                  <a:lnTo>
                    <a:pt x="657506" y="3779"/>
                  </a:lnTo>
                  <a:lnTo>
                    <a:pt x="657079" y="58973"/>
                  </a:lnTo>
                  <a:lnTo>
                    <a:pt x="654821" y="403203"/>
                  </a:lnTo>
                  <a:lnTo>
                    <a:pt x="705009" y="403356"/>
                  </a:lnTo>
                  <a:lnTo>
                    <a:pt x="701222" y="1000467"/>
                  </a:lnTo>
                  <a:lnTo>
                    <a:pt x="569529" y="1286240"/>
                  </a:lnTo>
                  <a:lnTo>
                    <a:pt x="568567" y="1424703"/>
                  </a:lnTo>
                  <a:lnTo>
                    <a:pt x="133573" y="1421954"/>
                  </a:lnTo>
                  <a:lnTo>
                    <a:pt x="134759" y="1284834"/>
                  </a:lnTo>
                  <a:lnTo>
                    <a:pt x="0" y="1009039"/>
                  </a:lnTo>
                  <a:lnTo>
                    <a:pt x="3863" y="398852"/>
                  </a:lnTo>
                  <a:lnTo>
                    <a:pt x="60978" y="399227"/>
                  </a:lnTo>
                  <a:lnTo>
                    <a:pt x="63244" y="5538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670800" y="336012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 algn="l">
              <a:buNone/>
              <a:defRPr sz="20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2192400" y="3353950"/>
            <a:ext cx="3254400" cy="300240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6" name="任意多边形 5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>
              <p:custDataLst>
                <p:tags r:id="rId3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>
              <p:custDataLst>
                <p:tags r:id="rId4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  <a:noFill/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162000"/>
            <a:ext cx="6667200" cy="1080000"/>
          </a:xfrm>
        </p:spPr>
        <p:txBody>
          <a:bodyPr anchor="ctr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2376000"/>
            <a:ext cx="5176800" cy="18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5600" y="2800800"/>
            <a:ext cx="5140800" cy="9576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09588" y="19256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9588" y="4630738"/>
            <a:ext cx="1113472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96000" y="1925638"/>
            <a:ext cx="0" cy="27051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1" Type="http://schemas.openxmlformats.org/officeDocument/2006/relationships/notesSlide" Target="../notesSlides/notesSlide9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63.xml"/><Relationship Id="rId19" Type="http://schemas.openxmlformats.org/officeDocument/2006/relationships/tags" Target="../tags/tag180.xml"/><Relationship Id="rId18" Type="http://schemas.openxmlformats.org/officeDocument/2006/relationships/tags" Target="../tags/tag179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tags" Target="../tags/tag16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2" Type="http://schemas.openxmlformats.org/officeDocument/2006/relationships/notesSlide" Target="../notesSlides/notesSlide10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00.xml"/><Relationship Id="rId2" Type="http://schemas.openxmlformats.org/officeDocument/2006/relationships/tags" Target="../tags/tag182.xml"/><Relationship Id="rId19" Type="http://schemas.openxmlformats.org/officeDocument/2006/relationships/tags" Target="../tags/tag199.xml"/><Relationship Id="rId18" Type="http://schemas.openxmlformats.org/officeDocument/2006/relationships/tags" Target="../tags/tag198.xml"/><Relationship Id="rId17" Type="http://schemas.openxmlformats.org/officeDocument/2006/relationships/tags" Target="../tags/tag197.xml"/><Relationship Id="rId16" Type="http://schemas.openxmlformats.org/officeDocument/2006/relationships/tags" Target="../tags/tag196.xml"/><Relationship Id="rId15" Type="http://schemas.openxmlformats.org/officeDocument/2006/relationships/tags" Target="../tags/tag195.xml"/><Relationship Id="rId14" Type="http://schemas.openxmlformats.org/officeDocument/2006/relationships/tags" Target="../tags/tag194.xml"/><Relationship Id="rId13" Type="http://schemas.openxmlformats.org/officeDocument/2006/relationships/tags" Target="../tags/tag193.xml"/><Relationship Id="rId12" Type="http://schemas.openxmlformats.org/officeDocument/2006/relationships/tags" Target="../tags/tag192.xml"/><Relationship Id="rId11" Type="http://schemas.openxmlformats.org/officeDocument/2006/relationships/tags" Target="../tags/tag191.xml"/><Relationship Id="rId10" Type="http://schemas.openxmlformats.org/officeDocument/2006/relationships/tags" Target="../tags/tag190.xml"/><Relationship Id="rId1" Type="http://schemas.openxmlformats.org/officeDocument/2006/relationships/tags" Target="../tags/tag18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2" Type="http://schemas.openxmlformats.org/officeDocument/2006/relationships/notesSlide" Target="../notesSlides/notesSlide1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tags" Target="../tags/tag2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0.xml"/><Relationship Id="rId26" Type="http://schemas.openxmlformats.org/officeDocument/2006/relationships/tags" Target="../tags/tag39.xml"/><Relationship Id="rId25" Type="http://schemas.openxmlformats.org/officeDocument/2006/relationships/tags" Target="../tags/tag38.xml"/><Relationship Id="rId24" Type="http://schemas.openxmlformats.org/officeDocument/2006/relationships/tags" Target="../tags/tag37.xml"/><Relationship Id="rId23" Type="http://schemas.openxmlformats.org/officeDocument/2006/relationships/tags" Target="../tags/tag36.xml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8" Type="http://schemas.openxmlformats.org/officeDocument/2006/relationships/notesSlide" Target="../notesSlides/notesSlide6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15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tags" Target="../tags/tag111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tags" Target="../tags/tag91.xml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6" Type="http://schemas.openxmlformats.org/officeDocument/2006/relationships/notesSlide" Target="../notesSlides/notesSlide8.x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24731" y="2416031"/>
            <a:ext cx="8603369" cy="1463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solidFill>
                  <a:srgbClr val="0B6983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/>
              <a:t>jQuery</a:t>
            </a:r>
            <a:endParaRPr lang="en-US" altLang="zh-CN" dirty="0"/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38877" y="4237692"/>
            <a:ext cx="6375077" cy="550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en-US" altLang="zh-CN" dirty="0">
                <a:sym typeface="Arial" panose="020B0604020202020204" pitchFamily="34" charset="0"/>
              </a:rPr>
              <a:t>jQuery是目前使用最广泛的javascript函数库。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086" y="177800"/>
            <a:ext cx="23987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遍历</a:t>
            </a:r>
            <a:endParaRPr lang="zh-CN" altLang="en-US" sz="3600" b="1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-12700" y="850900"/>
            <a:ext cx="2408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-12700" y="927100"/>
            <a:ext cx="157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3413578" y="1625601"/>
            <a:ext cx="5364844" cy="544550"/>
            <a:chOff x="3642178" y="1625601"/>
            <a:chExt cx="5364844" cy="544550"/>
          </a:xfrm>
        </p:grpSpPr>
        <p:cxnSp>
          <p:nvCxnSpPr>
            <p:cNvPr id="12" name="MH_Others_1"/>
            <p:cNvCxnSpPr/>
            <p:nvPr>
              <p:custDataLst>
                <p:tags r:id="rId5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H_Entry_1">
              <a:hlinkClick r:id="" action="ppaction://noaction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过滤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14" name="MH_Others_2"/>
            <p:cNvCxnSpPr/>
            <p:nvPr>
              <p:custDataLst>
                <p:tags r:id="rId7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H_Number_1">
              <a:hlinkClick r:id="" action="ppaction://noaction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</p:grp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3413578" y="3205481"/>
            <a:ext cx="5364844" cy="544550"/>
            <a:chOff x="3642178" y="1625601"/>
            <a:chExt cx="5364844" cy="544550"/>
          </a:xfrm>
        </p:grpSpPr>
        <p:cxnSp>
          <p:nvCxnSpPr>
            <p:cNvPr id="17" name="MH_Others_1"/>
            <p:cNvCxnSpPr/>
            <p:nvPr>
              <p:custDataLst>
                <p:tags r:id="rId10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H_Entry_1">
              <a:hlinkClick r:id="" action="ppaction://noaction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树遍历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19" name="MH_Others_2"/>
            <p:cNvCxnSpPr/>
            <p:nvPr>
              <p:custDataLst>
                <p:tags r:id="rId12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H_Number_1">
              <a:hlinkClick r:id="" action="ppaction://noaction"/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</p:grpSp>
      <p:grpSp>
        <p:nvGrpSpPr>
          <p:cNvPr id="35" name="组合 34"/>
          <p:cNvGrpSpPr/>
          <p:nvPr>
            <p:custDataLst>
              <p:tags r:id="rId14"/>
            </p:custDataLst>
          </p:nvPr>
        </p:nvGrpSpPr>
        <p:grpSpPr>
          <a:xfrm>
            <a:off x="3413578" y="4785361"/>
            <a:ext cx="5364844" cy="544550"/>
            <a:chOff x="3642178" y="1625601"/>
            <a:chExt cx="5364844" cy="544550"/>
          </a:xfrm>
        </p:grpSpPr>
        <p:cxnSp>
          <p:nvCxnSpPr>
            <p:cNvPr id="36" name="MH_Others_1"/>
            <p:cNvCxnSpPr/>
            <p:nvPr>
              <p:custDataLst>
                <p:tags r:id="rId15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H_Entry_1">
              <a:hlinkClick r:id="" action="ppaction://noaction"/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其他遍历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38" name="MH_Others_2"/>
            <p:cNvCxnSpPr/>
            <p:nvPr>
              <p:custDataLst>
                <p:tags r:id="rId17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H_Number_1">
              <a:hlinkClick r:id="" action="ppaction://noaction"/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</p:grp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2168525" y="1568659"/>
            <a:ext cx="2317750" cy="2416866"/>
            <a:chOff x="701449" y="2724359"/>
            <a:chExt cx="2317750" cy="2416866"/>
          </a:xfrm>
        </p:grpSpPr>
        <p:sp>
          <p:nvSpPr>
            <p:cNvPr id="36" name="矩形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给定下标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.eq()</a:t>
              </a:r>
              <a:endParaRPr lang="en-US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4"/>
            </p:custDataLst>
          </p:nvPr>
        </p:nvGrpSpPr>
        <p:grpSpPr>
          <a:xfrm>
            <a:off x="4937125" y="1568659"/>
            <a:ext cx="2317750" cy="2416866"/>
            <a:chOff x="701449" y="2724359"/>
            <a:chExt cx="2317750" cy="2416866"/>
          </a:xfrm>
        </p:grpSpPr>
        <p:sp>
          <p:nvSpPr>
            <p:cNvPr id="58" name="矩形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第一个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6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.first()</a:t>
              </a:r>
              <a:endParaRPr lang="en-US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7705725" y="1568659"/>
            <a:ext cx="2317750" cy="2416866"/>
            <a:chOff x="701449" y="2724359"/>
            <a:chExt cx="2317750" cy="2416866"/>
          </a:xfrm>
        </p:grpSpPr>
        <p:sp>
          <p:nvSpPr>
            <p:cNvPr id="61" name="矩形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最后一个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62" name="任意多边形 61"/>
            <p:cNvSpPr/>
            <p:nvPr>
              <p:custDataLst>
                <p:tags r:id="rId9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.last()</a:t>
              </a:r>
              <a:endParaRPr lang="en-US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2168525" y="4098234"/>
            <a:ext cx="2317750" cy="2416866"/>
            <a:chOff x="701449" y="2724359"/>
            <a:chExt cx="2317750" cy="2416866"/>
          </a:xfrm>
        </p:grpSpPr>
        <p:sp>
          <p:nvSpPr>
            <p:cNvPr id="24" name="矩形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去除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2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.not()</a:t>
              </a:r>
              <a:endParaRPr lang="en-US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4937125" y="4098234"/>
            <a:ext cx="2317750" cy="2416866"/>
            <a:chOff x="701449" y="2724359"/>
            <a:chExt cx="2317750" cy="2416866"/>
          </a:xfrm>
        </p:grpSpPr>
        <p:sp>
          <p:nvSpPr>
            <p:cNvPr id="22" name="矩形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截取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15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.slice()</a:t>
              </a:r>
              <a:endParaRPr lang="en-US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7705725" y="4098234"/>
            <a:ext cx="2317750" cy="2416866"/>
            <a:chOff x="701449" y="2724359"/>
            <a:chExt cx="2317750" cy="2416866"/>
          </a:xfrm>
        </p:grpSpPr>
        <p:sp>
          <p:nvSpPr>
            <p:cNvPr id="20" name="矩形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筛选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18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.has()</a:t>
              </a:r>
              <a:endParaRPr lang="en-US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316800" y="162000"/>
            <a:ext cx="66672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过滤</a:t>
            </a:r>
            <a:endParaRPr lang="zh-CN" altLang="en-US" dirty="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2168525" y="1568659"/>
            <a:ext cx="2317750" cy="2416866"/>
            <a:chOff x="701449" y="2724359"/>
            <a:chExt cx="2317750" cy="2416866"/>
          </a:xfrm>
        </p:grpSpPr>
        <p:sp>
          <p:nvSpPr>
            <p:cNvPr id="36" name="矩形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向下查找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.find()</a:t>
              </a:r>
              <a:endParaRPr lang="en-US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4"/>
            </p:custDataLst>
          </p:nvPr>
        </p:nvGrpSpPr>
        <p:grpSpPr>
          <a:xfrm>
            <a:off x="4937125" y="1568659"/>
            <a:ext cx="2317750" cy="2416866"/>
            <a:chOff x="701449" y="2724359"/>
            <a:chExt cx="2317750" cy="2416866"/>
          </a:xfrm>
        </p:grpSpPr>
        <p:sp>
          <p:nvSpPr>
            <p:cNvPr id="58" name="矩形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下一个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6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.next()</a:t>
              </a:r>
              <a:endParaRPr lang="en-US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7705725" y="1568659"/>
            <a:ext cx="2317750" cy="2416866"/>
            <a:chOff x="701449" y="2724359"/>
            <a:chExt cx="2317750" cy="2416866"/>
          </a:xfrm>
        </p:grpSpPr>
        <p:sp>
          <p:nvSpPr>
            <p:cNvPr id="61" name="矩形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上一个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62" name="任意多边形 61"/>
            <p:cNvSpPr/>
            <p:nvPr>
              <p:custDataLst>
                <p:tags r:id="rId9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.prev()</a:t>
              </a:r>
              <a:endParaRPr lang="en-US" altLang="zh-C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2168525" y="4098234"/>
            <a:ext cx="2317750" cy="2416866"/>
            <a:chOff x="701449" y="2724359"/>
            <a:chExt cx="2317750" cy="2416866"/>
          </a:xfrm>
        </p:grpSpPr>
        <p:sp>
          <p:nvSpPr>
            <p:cNvPr id="24" name="矩形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兄弟元素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2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.siblings()</a:t>
              </a:r>
              <a:endParaRPr lang="en-US" altLang="zh-CN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4937125" y="4098234"/>
            <a:ext cx="2317750" cy="2416866"/>
            <a:chOff x="701449" y="2724359"/>
            <a:chExt cx="2317750" cy="2416866"/>
          </a:xfrm>
        </p:grpSpPr>
        <p:sp>
          <p:nvSpPr>
            <p:cNvPr id="22" name="矩形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子元素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15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.children()</a:t>
              </a:r>
              <a:endParaRPr lang="en-US" altLang="zh-CN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7705725" y="4098234"/>
            <a:ext cx="2317750" cy="2416866"/>
            <a:chOff x="701449" y="2724359"/>
            <a:chExt cx="2317750" cy="2416866"/>
          </a:xfrm>
        </p:grpSpPr>
        <p:sp>
          <p:nvSpPr>
            <p:cNvPr id="20" name="矩形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父元素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18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.parent()</a:t>
              </a:r>
              <a:endParaRPr lang="en-US" altLang="zh-CN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271080" y="162000"/>
            <a:ext cx="66672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树遍历</a:t>
            </a:r>
            <a:endParaRPr lang="zh-CN" altLang="en-US" dirty="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2168525" y="2648159"/>
            <a:ext cx="2317750" cy="2416866"/>
            <a:chOff x="701449" y="2724359"/>
            <a:chExt cx="2317750" cy="2416866"/>
          </a:xfrm>
        </p:grpSpPr>
        <p:sp>
          <p:nvSpPr>
            <p:cNvPr id="36" name="矩形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添加元素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.add()</a:t>
              </a:r>
              <a:endParaRPr lang="en-US" altLang="zh-CN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4"/>
            </p:custDataLst>
          </p:nvPr>
        </p:nvGrpSpPr>
        <p:grpSpPr>
          <a:xfrm>
            <a:off x="4937125" y="2648159"/>
            <a:ext cx="2317750" cy="2416866"/>
            <a:chOff x="701449" y="2724359"/>
            <a:chExt cx="2317750" cy="2416866"/>
          </a:xfrm>
        </p:grpSpPr>
        <p:sp>
          <p:nvSpPr>
            <p:cNvPr id="58" name="矩形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返回上一步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6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.end()</a:t>
              </a:r>
              <a:endParaRPr lang="en-US" altLang="zh-CN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7705725" y="2648159"/>
            <a:ext cx="2317750" cy="2416866"/>
            <a:chOff x="701449" y="2724359"/>
            <a:chExt cx="2317750" cy="2416866"/>
          </a:xfrm>
        </p:grpSpPr>
        <p:sp>
          <p:nvSpPr>
            <p:cNvPr id="61" name="矩形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移除元素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62" name="任意多边形 61"/>
            <p:cNvSpPr/>
            <p:nvPr>
              <p:custDataLst>
                <p:tags r:id="rId9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.not()</a:t>
              </a:r>
              <a:endParaRPr lang="en-US" altLang="zh-CN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316800" y="162000"/>
            <a:ext cx="66672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其他遍历</a:t>
            </a:r>
            <a:endParaRPr lang="zh-CN" altLang="en-US" dirty="0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7390046" y="1947694"/>
            <a:ext cx="2962612" cy="2962613"/>
            <a:chOff x="8037746" y="1852812"/>
            <a:chExt cx="2134954" cy="2134954"/>
          </a:xfrm>
        </p:grpSpPr>
        <p:sp>
          <p:nvSpPr>
            <p:cNvPr id="16" name="任意多边形 15"/>
            <p:cNvSpPr/>
            <p:nvPr>
              <p:custDataLst>
                <p:tags r:id="rId2"/>
              </p:custDataLst>
            </p:nvPr>
          </p:nvSpPr>
          <p:spPr bwMode="auto">
            <a:xfrm>
              <a:off x="8037746" y="1852812"/>
              <a:ext cx="2134954" cy="2134954"/>
            </a:xfrm>
            <a:custGeom>
              <a:avLst/>
              <a:gdLst>
                <a:gd name="connsiteX0" fmla="*/ 971119 w 1938338"/>
                <a:gd name="connsiteY0" fmla="*/ 0 h 1938338"/>
                <a:gd name="connsiteX1" fmla="*/ 1004326 w 1938338"/>
                <a:gd name="connsiteY1" fmla="*/ 138865 h 1938338"/>
                <a:gd name="connsiteX2" fmla="*/ 1054244 w 1938338"/>
                <a:gd name="connsiteY2" fmla="*/ 141386 h 1938338"/>
                <a:gd name="connsiteX3" fmla="*/ 1216604 w 1938338"/>
                <a:gd name="connsiteY3" fmla="*/ 174499 h 1938338"/>
                <a:gd name="connsiteX4" fmla="*/ 1260449 w 1938338"/>
                <a:gd name="connsiteY4" fmla="*/ 190546 h 1938338"/>
                <a:gd name="connsiteX5" fmla="*/ 1289707 w 1938338"/>
                <a:gd name="connsiteY5" fmla="*/ 149666 h 1938338"/>
                <a:gd name="connsiteX6" fmla="*/ 1347477 w 1938338"/>
                <a:gd name="connsiteY6" fmla="*/ 78002 h 1938338"/>
                <a:gd name="connsiteX7" fmla="*/ 1454729 w 1938338"/>
                <a:gd name="connsiteY7" fmla="*/ 130653 h 1938338"/>
                <a:gd name="connsiteX8" fmla="*/ 1413948 w 1938338"/>
                <a:gd name="connsiteY8" fmla="*/ 268099 h 1938338"/>
                <a:gd name="connsiteX9" fmla="*/ 1434393 w 1938338"/>
                <a:gd name="connsiteY9" fmla="*/ 279196 h 1938338"/>
                <a:gd name="connsiteX10" fmla="*/ 1557538 w 1938338"/>
                <a:gd name="connsiteY10" fmla="*/ 380801 h 1938338"/>
                <a:gd name="connsiteX11" fmla="*/ 1608934 w 1938338"/>
                <a:gd name="connsiteY11" fmla="*/ 443092 h 1938338"/>
                <a:gd name="connsiteX12" fmla="*/ 1741384 w 1938338"/>
                <a:gd name="connsiteY12" fmla="*/ 386108 h 1938338"/>
                <a:gd name="connsiteX13" fmla="*/ 1809636 w 1938338"/>
                <a:gd name="connsiteY13" fmla="*/ 487510 h 1938338"/>
                <a:gd name="connsiteX14" fmla="*/ 1704155 w 1938338"/>
                <a:gd name="connsiteY14" fmla="*/ 586875 h 1938338"/>
                <a:gd name="connsiteX15" fmla="*/ 1735860 w 1938338"/>
                <a:gd name="connsiteY15" fmla="*/ 645287 h 1938338"/>
                <a:gd name="connsiteX16" fmla="*/ 1784344 w 1938338"/>
                <a:gd name="connsiteY16" fmla="*/ 801477 h 1938338"/>
                <a:gd name="connsiteX17" fmla="*/ 1789260 w 1938338"/>
                <a:gd name="connsiteY17" fmla="*/ 833684 h 1938338"/>
                <a:gd name="connsiteX18" fmla="*/ 1930538 w 1938338"/>
                <a:gd name="connsiteY18" fmla="*/ 850217 h 1938338"/>
                <a:gd name="connsiteX19" fmla="*/ 1938338 w 1938338"/>
                <a:gd name="connsiteY19" fmla="*/ 971119 h 1938338"/>
                <a:gd name="connsiteX20" fmla="*/ 1848636 w 1938338"/>
                <a:gd name="connsiteY20" fmla="*/ 995495 h 1938338"/>
                <a:gd name="connsiteX21" fmla="*/ 1799406 w 1938338"/>
                <a:gd name="connsiteY21" fmla="*/ 1005662 h 1938338"/>
                <a:gd name="connsiteX22" fmla="*/ 1796953 w 1938338"/>
                <a:gd name="connsiteY22" fmla="*/ 1054246 h 1938338"/>
                <a:gd name="connsiteX23" fmla="*/ 1763840 w 1938338"/>
                <a:gd name="connsiteY23" fmla="*/ 1216605 h 1938338"/>
                <a:gd name="connsiteX24" fmla="*/ 1746932 w 1938338"/>
                <a:gd name="connsiteY24" fmla="*/ 1262801 h 1938338"/>
                <a:gd name="connsiteX25" fmla="*/ 1860337 w 1938338"/>
                <a:gd name="connsiteY25" fmla="*/ 1347477 h 1938338"/>
                <a:gd name="connsiteX26" fmla="*/ 1807686 w 1938338"/>
                <a:gd name="connsiteY26" fmla="*/ 1454729 h 1938338"/>
                <a:gd name="connsiteX27" fmla="*/ 1669531 w 1938338"/>
                <a:gd name="connsiteY27" fmla="*/ 1415256 h 1938338"/>
                <a:gd name="connsiteX28" fmla="*/ 1659143 w 1938338"/>
                <a:gd name="connsiteY28" fmla="*/ 1434394 h 1938338"/>
                <a:gd name="connsiteX29" fmla="*/ 1557538 w 1938338"/>
                <a:gd name="connsiteY29" fmla="*/ 1557540 h 1938338"/>
                <a:gd name="connsiteX30" fmla="*/ 1495118 w 1938338"/>
                <a:gd name="connsiteY30" fmla="*/ 1609042 h 1938338"/>
                <a:gd name="connsiteX31" fmla="*/ 1552231 w 1938338"/>
                <a:gd name="connsiteY31" fmla="*/ 1743334 h 1938338"/>
                <a:gd name="connsiteX32" fmla="*/ 1450829 w 1938338"/>
                <a:gd name="connsiteY32" fmla="*/ 1809636 h 1938338"/>
                <a:gd name="connsiteX33" fmla="*/ 1350502 w 1938338"/>
                <a:gd name="connsiteY33" fmla="*/ 1704679 h 1938338"/>
                <a:gd name="connsiteX34" fmla="*/ 1293052 w 1938338"/>
                <a:gd name="connsiteY34" fmla="*/ 1735861 h 1938338"/>
                <a:gd name="connsiteX35" fmla="*/ 1136862 w 1938338"/>
                <a:gd name="connsiteY35" fmla="*/ 1784345 h 1938338"/>
                <a:gd name="connsiteX36" fmla="*/ 1104886 w 1938338"/>
                <a:gd name="connsiteY36" fmla="*/ 1789225 h 1938338"/>
                <a:gd name="connsiteX37" fmla="*/ 1088122 w 1938338"/>
                <a:gd name="connsiteY37" fmla="*/ 1932488 h 1938338"/>
                <a:gd name="connsiteX38" fmla="*/ 967219 w 1938338"/>
                <a:gd name="connsiteY38" fmla="*/ 1938338 h 1938338"/>
                <a:gd name="connsiteX39" fmla="*/ 942844 w 1938338"/>
                <a:gd name="connsiteY39" fmla="*/ 1849611 h 1938338"/>
                <a:gd name="connsiteX40" fmla="*/ 932358 w 1938338"/>
                <a:gd name="connsiteY40" fmla="*/ 1799391 h 1938338"/>
                <a:gd name="connsiteX41" fmla="*/ 884094 w 1938338"/>
                <a:gd name="connsiteY41" fmla="*/ 1796954 h 1938338"/>
                <a:gd name="connsiteX42" fmla="*/ 721734 w 1938338"/>
                <a:gd name="connsiteY42" fmla="*/ 1763842 h 1938338"/>
                <a:gd name="connsiteX43" fmla="*/ 675791 w 1938338"/>
                <a:gd name="connsiteY43" fmla="*/ 1747026 h 1938338"/>
                <a:gd name="connsiteX44" fmla="*/ 590862 w 1938338"/>
                <a:gd name="connsiteY44" fmla="*/ 1862287 h 1938338"/>
                <a:gd name="connsiteX45" fmla="*/ 483610 w 1938338"/>
                <a:gd name="connsiteY45" fmla="*/ 1807686 h 1938338"/>
                <a:gd name="connsiteX46" fmla="*/ 523461 w 1938338"/>
                <a:gd name="connsiteY46" fmla="*/ 1669737 h 1938338"/>
                <a:gd name="connsiteX47" fmla="*/ 503945 w 1938338"/>
                <a:gd name="connsiteY47" fmla="*/ 1659144 h 1938338"/>
                <a:gd name="connsiteX48" fmla="*/ 380800 w 1938338"/>
                <a:gd name="connsiteY48" fmla="*/ 1557540 h 1938338"/>
                <a:gd name="connsiteX49" fmla="*/ 329543 w 1938338"/>
                <a:gd name="connsiteY49" fmla="*/ 1495416 h 1938338"/>
                <a:gd name="connsiteX50" fmla="*/ 195004 w 1938338"/>
                <a:gd name="connsiteY50" fmla="*/ 1554181 h 1938338"/>
                <a:gd name="connsiteX51" fmla="*/ 128703 w 1938338"/>
                <a:gd name="connsiteY51" fmla="*/ 1452779 h 1938338"/>
                <a:gd name="connsiteX52" fmla="*/ 234357 w 1938338"/>
                <a:gd name="connsiteY52" fmla="*/ 1351786 h 1938338"/>
                <a:gd name="connsiteX53" fmla="*/ 202478 w 1938338"/>
                <a:gd name="connsiteY53" fmla="*/ 1293053 h 1938338"/>
                <a:gd name="connsiteX54" fmla="*/ 153994 w 1938338"/>
                <a:gd name="connsiteY54" fmla="*/ 1136863 h 1938338"/>
                <a:gd name="connsiteX55" fmla="*/ 149307 w 1938338"/>
                <a:gd name="connsiteY55" fmla="*/ 1106154 h 1938338"/>
                <a:gd name="connsiteX56" fmla="*/ 98233 w 1938338"/>
                <a:gd name="connsiteY56" fmla="*/ 1101772 h 1938338"/>
                <a:gd name="connsiteX57" fmla="*/ 5850 w 1938338"/>
                <a:gd name="connsiteY57" fmla="*/ 1088122 h 1938338"/>
                <a:gd name="connsiteX58" fmla="*/ 0 w 1938338"/>
                <a:gd name="connsiteY58" fmla="*/ 967219 h 1938338"/>
                <a:gd name="connsiteX59" fmla="*/ 138883 w 1938338"/>
                <a:gd name="connsiteY59" fmla="*/ 933643 h 1938338"/>
                <a:gd name="connsiteX60" fmla="*/ 141385 w 1938338"/>
                <a:gd name="connsiteY60" fmla="*/ 884095 h 1938338"/>
                <a:gd name="connsiteX61" fmla="*/ 174498 w 1938338"/>
                <a:gd name="connsiteY61" fmla="*/ 721735 h 1938338"/>
                <a:gd name="connsiteX62" fmla="*/ 190523 w 1938338"/>
                <a:gd name="connsiteY62" fmla="*/ 677951 h 1938338"/>
                <a:gd name="connsiteX63" fmla="*/ 149422 w 1938338"/>
                <a:gd name="connsiteY63" fmla="*/ 648632 h 1938338"/>
                <a:gd name="connsiteX64" fmla="*/ 76052 w 1938338"/>
                <a:gd name="connsiteY64" fmla="*/ 590862 h 1938338"/>
                <a:gd name="connsiteX65" fmla="*/ 130653 w 1938338"/>
                <a:gd name="connsiteY65" fmla="*/ 483610 h 1938338"/>
                <a:gd name="connsiteX66" fmla="*/ 267887 w 1938338"/>
                <a:gd name="connsiteY66" fmla="*/ 524780 h 1938338"/>
                <a:gd name="connsiteX67" fmla="*/ 279195 w 1938338"/>
                <a:gd name="connsiteY67" fmla="*/ 503946 h 1938338"/>
                <a:gd name="connsiteX68" fmla="*/ 380800 w 1938338"/>
                <a:gd name="connsiteY68" fmla="*/ 380801 h 1938338"/>
                <a:gd name="connsiteX69" fmla="*/ 442792 w 1938338"/>
                <a:gd name="connsiteY69" fmla="*/ 329653 h 1938338"/>
                <a:gd name="connsiteX70" fmla="*/ 384158 w 1938338"/>
                <a:gd name="connsiteY70" fmla="*/ 196954 h 1938338"/>
                <a:gd name="connsiteX71" fmla="*/ 485560 w 1938338"/>
                <a:gd name="connsiteY71" fmla="*/ 128703 h 1938338"/>
                <a:gd name="connsiteX72" fmla="*/ 585585 w 1938338"/>
                <a:gd name="connsiteY72" fmla="*/ 234884 h 1938338"/>
                <a:gd name="connsiteX73" fmla="*/ 645286 w 1938338"/>
                <a:gd name="connsiteY73" fmla="*/ 202479 h 1938338"/>
                <a:gd name="connsiteX74" fmla="*/ 801476 w 1938338"/>
                <a:gd name="connsiteY74" fmla="*/ 153995 h 1938338"/>
                <a:gd name="connsiteX75" fmla="*/ 832297 w 1938338"/>
                <a:gd name="connsiteY75" fmla="*/ 149291 h 1938338"/>
                <a:gd name="connsiteX76" fmla="*/ 836567 w 1938338"/>
                <a:gd name="connsiteY76" fmla="*/ 98721 h 1938338"/>
                <a:gd name="connsiteX77" fmla="*/ 850217 w 1938338"/>
                <a:gd name="connsiteY77" fmla="*/ 7800 h 1938338"/>
                <a:gd name="connsiteX78" fmla="*/ 971119 w 1938338"/>
                <a:gd name="connsiteY78" fmla="*/ 0 h 19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38338" h="1938338">
                  <a:moveTo>
                    <a:pt x="971119" y="0"/>
                  </a:moveTo>
                  <a:lnTo>
                    <a:pt x="1004326" y="138865"/>
                  </a:lnTo>
                  <a:lnTo>
                    <a:pt x="1054244" y="141386"/>
                  </a:lnTo>
                  <a:cubicBezTo>
                    <a:pt x="1110189" y="147068"/>
                    <a:pt x="1164494" y="158291"/>
                    <a:pt x="1216604" y="174499"/>
                  </a:cubicBezTo>
                  <a:lnTo>
                    <a:pt x="1260449" y="190546"/>
                  </a:lnTo>
                  <a:lnTo>
                    <a:pt x="1289707" y="149666"/>
                  </a:lnTo>
                  <a:cubicBezTo>
                    <a:pt x="1307988" y="125290"/>
                    <a:pt x="1327001" y="101402"/>
                    <a:pt x="1347477" y="78002"/>
                  </a:cubicBezTo>
                  <a:cubicBezTo>
                    <a:pt x="1384527" y="93602"/>
                    <a:pt x="1419628" y="111152"/>
                    <a:pt x="1454729" y="130653"/>
                  </a:cubicBezTo>
                  <a:lnTo>
                    <a:pt x="1413948" y="268099"/>
                  </a:lnTo>
                  <a:lnTo>
                    <a:pt x="1434393" y="279196"/>
                  </a:lnTo>
                  <a:cubicBezTo>
                    <a:pt x="1478660" y="309103"/>
                    <a:pt x="1519894" y="343157"/>
                    <a:pt x="1557538" y="380801"/>
                  </a:cubicBezTo>
                  <a:lnTo>
                    <a:pt x="1608934" y="443092"/>
                  </a:lnTo>
                  <a:lnTo>
                    <a:pt x="1741384" y="386108"/>
                  </a:lnTo>
                  <a:cubicBezTo>
                    <a:pt x="1766735" y="417308"/>
                    <a:pt x="1788185" y="452409"/>
                    <a:pt x="1809636" y="487510"/>
                  </a:cubicBezTo>
                  <a:lnTo>
                    <a:pt x="1704155" y="586875"/>
                  </a:lnTo>
                  <a:lnTo>
                    <a:pt x="1735860" y="645287"/>
                  </a:lnTo>
                  <a:cubicBezTo>
                    <a:pt x="1756913" y="695061"/>
                    <a:pt x="1773260" y="747311"/>
                    <a:pt x="1784344" y="801477"/>
                  </a:cubicBezTo>
                  <a:lnTo>
                    <a:pt x="1789260" y="833684"/>
                  </a:lnTo>
                  <a:lnTo>
                    <a:pt x="1930538" y="850217"/>
                  </a:lnTo>
                  <a:cubicBezTo>
                    <a:pt x="1934438" y="891168"/>
                    <a:pt x="1938338" y="930168"/>
                    <a:pt x="1938338" y="971119"/>
                  </a:cubicBezTo>
                  <a:cubicBezTo>
                    <a:pt x="1908113" y="979894"/>
                    <a:pt x="1878374" y="988182"/>
                    <a:pt x="1848636" y="995495"/>
                  </a:cubicBezTo>
                  <a:lnTo>
                    <a:pt x="1799406" y="1005662"/>
                  </a:lnTo>
                  <a:lnTo>
                    <a:pt x="1796953" y="1054246"/>
                  </a:lnTo>
                  <a:cubicBezTo>
                    <a:pt x="1791272" y="1110190"/>
                    <a:pt x="1780048" y="1164496"/>
                    <a:pt x="1763840" y="1216605"/>
                  </a:cubicBezTo>
                  <a:lnTo>
                    <a:pt x="1746932" y="1262801"/>
                  </a:lnTo>
                  <a:lnTo>
                    <a:pt x="1860337" y="1347477"/>
                  </a:lnTo>
                  <a:cubicBezTo>
                    <a:pt x="1844736" y="1384527"/>
                    <a:pt x="1827186" y="1421578"/>
                    <a:pt x="1807686" y="1454729"/>
                  </a:cubicBezTo>
                  <a:lnTo>
                    <a:pt x="1669531" y="1415256"/>
                  </a:lnTo>
                  <a:lnTo>
                    <a:pt x="1659143" y="1434394"/>
                  </a:lnTo>
                  <a:cubicBezTo>
                    <a:pt x="1629237" y="1478661"/>
                    <a:pt x="1595183" y="1519895"/>
                    <a:pt x="1557538" y="1557540"/>
                  </a:cubicBezTo>
                  <a:lnTo>
                    <a:pt x="1495118" y="1609042"/>
                  </a:lnTo>
                  <a:lnTo>
                    <a:pt x="1552231" y="1743334"/>
                  </a:lnTo>
                  <a:cubicBezTo>
                    <a:pt x="1521030" y="1768685"/>
                    <a:pt x="1485929" y="1790135"/>
                    <a:pt x="1450829" y="1809636"/>
                  </a:cubicBezTo>
                  <a:lnTo>
                    <a:pt x="1350502" y="1704679"/>
                  </a:lnTo>
                  <a:lnTo>
                    <a:pt x="1293052" y="1735861"/>
                  </a:lnTo>
                  <a:cubicBezTo>
                    <a:pt x="1243278" y="1756914"/>
                    <a:pt x="1191029" y="1773261"/>
                    <a:pt x="1136862" y="1784345"/>
                  </a:cubicBezTo>
                  <a:lnTo>
                    <a:pt x="1104886" y="1789225"/>
                  </a:lnTo>
                  <a:lnTo>
                    <a:pt x="1088122" y="1932488"/>
                  </a:lnTo>
                  <a:cubicBezTo>
                    <a:pt x="1047171" y="1936388"/>
                    <a:pt x="1008170" y="1938338"/>
                    <a:pt x="967219" y="1938338"/>
                  </a:cubicBezTo>
                  <a:cubicBezTo>
                    <a:pt x="958444" y="1909088"/>
                    <a:pt x="950156" y="1879350"/>
                    <a:pt x="942844" y="1849611"/>
                  </a:cubicBezTo>
                  <a:lnTo>
                    <a:pt x="932358" y="1799391"/>
                  </a:lnTo>
                  <a:lnTo>
                    <a:pt x="884094" y="1796954"/>
                  </a:lnTo>
                  <a:cubicBezTo>
                    <a:pt x="828150" y="1791273"/>
                    <a:pt x="773844" y="1780049"/>
                    <a:pt x="721734" y="1763842"/>
                  </a:cubicBezTo>
                  <a:lnTo>
                    <a:pt x="675791" y="1747026"/>
                  </a:lnTo>
                  <a:lnTo>
                    <a:pt x="590862" y="1862287"/>
                  </a:lnTo>
                  <a:cubicBezTo>
                    <a:pt x="553811" y="1846686"/>
                    <a:pt x="516760" y="1829136"/>
                    <a:pt x="483610" y="1807686"/>
                  </a:cubicBezTo>
                  <a:lnTo>
                    <a:pt x="523461" y="1669737"/>
                  </a:lnTo>
                  <a:lnTo>
                    <a:pt x="503945" y="1659144"/>
                  </a:lnTo>
                  <a:cubicBezTo>
                    <a:pt x="459678" y="1629238"/>
                    <a:pt x="418444" y="1595184"/>
                    <a:pt x="380800" y="1557540"/>
                  </a:cubicBezTo>
                  <a:lnTo>
                    <a:pt x="329543" y="1495416"/>
                  </a:lnTo>
                  <a:lnTo>
                    <a:pt x="195004" y="1554181"/>
                  </a:lnTo>
                  <a:cubicBezTo>
                    <a:pt x="169653" y="1521030"/>
                    <a:pt x="148203" y="1487879"/>
                    <a:pt x="128703" y="1452779"/>
                  </a:cubicBezTo>
                  <a:lnTo>
                    <a:pt x="234357" y="1351786"/>
                  </a:lnTo>
                  <a:lnTo>
                    <a:pt x="202478" y="1293053"/>
                  </a:lnTo>
                  <a:cubicBezTo>
                    <a:pt x="181425" y="1243279"/>
                    <a:pt x="165078" y="1191030"/>
                    <a:pt x="153994" y="1136863"/>
                  </a:cubicBezTo>
                  <a:lnTo>
                    <a:pt x="149307" y="1106154"/>
                  </a:lnTo>
                  <a:lnTo>
                    <a:pt x="98233" y="1101772"/>
                  </a:lnTo>
                  <a:cubicBezTo>
                    <a:pt x="67764" y="1098359"/>
                    <a:pt x="37051" y="1093972"/>
                    <a:pt x="5850" y="1088122"/>
                  </a:cubicBezTo>
                  <a:cubicBezTo>
                    <a:pt x="1950" y="1049121"/>
                    <a:pt x="0" y="1008170"/>
                    <a:pt x="0" y="967219"/>
                  </a:cubicBezTo>
                  <a:lnTo>
                    <a:pt x="138883" y="933643"/>
                  </a:lnTo>
                  <a:lnTo>
                    <a:pt x="141385" y="884095"/>
                  </a:lnTo>
                  <a:cubicBezTo>
                    <a:pt x="147067" y="828151"/>
                    <a:pt x="158290" y="773845"/>
                    <a:pt x="174498" y="721735"/>
                  </a:cubicBezTo>
                  <a:lnTo>
                    <a:pt x="190523" y="677951"/>
                  </a:lnTo>
                  <a:lnTo>
                    <a:pt x="149422" y="648632"/>
                  </a:lnTo>
                  <a:cubicBezTo>
                    <a:pt x="124803" y="630350"/>
                    <a:pt x="100427" y="611337"/>
                    <a:pt x="76052" y="590862"/>
                  </a:cubicBezTo>
                  <a:cubicBezTo>
                    <a:pt x="91652" y="553811"/>
                    <a:pt x="109202" y="518710"/>
                    <a:pt x="130653" y="483610"/>
                  </a:cubicBezTo>
                  <a:lnTo>
                    <a:pt x="267887" y="524780"/>
                  </a:lnTo>
                  <a:lnTo>
                    <a:pt x="279195" y="503946"/>
                  </a:lnTo>
                  <a:cubicBezTo>
                    <a:pt x="309102" y="459679"/>
                    <a:pt x="343156" y="418445"/>
                    <a:pt x="380800" y="380801"/>
                  </a:cubicBezTo>
                  <a:lnTo>
                    <a:pt x="442792" y="329653"/>
                  </a:lnTo>
                  <a:lnTo>
                    <a:pt x="384158" y="196954"/>
                  </a:lnTo>
                  <a:cubicBezTo>
                    <a:pt x="417308" y="171603"/>
                    <a:pt x="450459" y="150153"/>
                    <a:pt x="485560" y="128703"/>
                  </a:cubicBezTo>
                  <a:lnTo>
                    <a:pt x="585585" y="234884"/>
                  </a:lnTo>
                  <a:lnTo>
                    <a:pt x="645286" y="202479"/>
                  </a:lnTo>
                  <a:cubicBezTo>
                    <a:pt x="695060" y="181426"/>
                    <a:pt x="747310" y="165079"/>
                    <a:pt x="801476" y="153995"/>
                  </a:cubicBezTo>
                  <a:lnTo>
                    <a:pt x="832297" y="149291"/>
                  </a:lnTo>
                  <a:lnTo>
                    <a:pt x="836567" y="98721"/>
                  </a:lnTo>
                  <a:cubicBezTo>
                    <a:pt x="839979" y="68251"/>
                    <a:pt x="844367" y="38026"/>
                    <a:pt x="850217" y="7800"/>
                  </a:cubicBezTo>
                  <a:cubicBezTo>
                    <a:pt x="889218" y="3900"/>
                    <a:pt x="930168" y="0"/>
                    <a:pt x="97111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  <a:round/>
            </a:ln>
          </p:spPr>
          <p:txBody>
            <a:bodyPr wrap="square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3"/>
              </p:custDataLst>
            </p:nvPr>
          </p:nvSpPr>
          <p:spPr>
            <a:xfrm>
              <a:off x="8352493" y="2166918"/>
              <a:ext cx="1529763" cy="15297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WHY WE LEARN?</a:t>
              </a:r>
              <a:endPara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7" name="矩形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1180" y="2026285"/>
            <a:ext cx="5974080" cy="3322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2000" dirty="0">
                <a:latin typeface="+mn-lt"/>
                <a:ea typeface="+mn-ea"/>
              </a:rPr>
              <a:t>据统计，全世界排名前100万的网站，有46%使用jQuery，远远超过其他库。微软公司甚至把jQuery作为他们的官方库。</a:t>
            </a:r>
            <a:endParaRPr lang="en-US" altLang="zh-CN" sz="2000" dirty="0">
              <a:latin typeface="+mn-lt"/>
              <a:ea typeface="+mn-ea"/>
            </a:endParaRPr>
          </a:p>
          <a:p>
            <a:pPr algn="just" eaLnBrk="1" latinLnBrk="1" hangingPunct="1">
              <a:lnSpc>
                <a:spcPct val="150000"/>
              </a:lnSpc>
            </a:pPr>
            <a:r>
              <a:rPr lang="en-US" altLang="zh-CN" sz="2000" dirty="0">
                <a:latin typeface="+mn-lt"/>
                <a:ea typeface="+mn-ea"/>
              </a:rPr>
              <a:t>对于网页开发者来说，学会jQuery是必要的。因为它让你了解业界最通用的技术，为将来学习更高级的库打下基础，并且确实可以很轻松地做出许多复杂的效果。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316800" y="162000"/>
            <a:ext cx="66672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为什么要学习</a:t>
            </a:r>
            <a:r>
              <a:rPr lang="en-US" altLang="zh-CN" dirty="0"/>
              <a:t>jQuery</a:t>
            </a:r>
            <a:r>
              <a:rPr lang="zh-CN" altLang="en-US" dirty="0"/>
              <a:t>？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8037746" y="2411612"/>
            <a:ext cx="2134954" cy="2134954"/>
            <a:chOff x="2195746" y="3186312"/>
            <a:chExt cx="1938338" cy="1938338"/>
          </a:xfrm>
        </p:grpSpPr>
        <p:sp>
          <p:nvSpPr>
            <p:cNvPr id="16" name="任意多边形 15"/>
            <p:cNvSpPr/>
            <p:nvPr>
              <p:custDataLst>
                <p:tags r:id="rId2"/>
              </p:custDataLst>
            </p:nvPr>
          </p:nvSpPr>
          <p:spPr bwMode="auto">
            <a:xfrm>
              <a:off x="2195746" y="3186312"/>
              <a:ext cx="1938338" cy="1938338"/>
            </a:xfrm>
            <a:custGeom>
              <a:avLst/>
              <a:gdLst>
                <a:gd name="connsiteX0" fmla="*/ 971119 w 1938338"/>
                <a:gd name="connsiteY0" fmla="*/ 0 h 1938338"/>
                <a:gd name="connsiteX1" fmla="*/ 1004326 w 1938338"/>
                <a:gd name="connsiteY1" fmla="*/ 138865 h 1938338"/>
                <a:gd name="connsiteX2" fmla="*/ 1054244 w 1938338"/>
                <a:gd name="connsiteY2" fmla="*/ 141386 h 1938338"/>
                <a:gd name="connsiteX3" fmla="*/ 1216604 w 1938338"/>
                <a:gd name="connsiteY3" fmla="*/ 174499 h 1938338"/>
                <a:gd name="connsiteX4" fmla="*/ 1260449 w 1938338"/>
                <a:gd name="connsiteY4" fmla="*/ 190546 h 1938338"/>
                <a:gd name="connsiteX5" fmla="*/ 1289707 w 1938338"/>
                <a:gd name="connsiteY5" fmla="*/ 149666 h 1938338"/>
                <a:gd name="connsiteX6" fmla="*/ 1347477 w 1938338"/>
                <a:gd name="connsiteY6" fmla="*/ 78002 h 1938338"/>
                <a:gd name="connsiteX7" fmla="*/ 1454729 w 1938338"/>
                <a:gd name="connsiteY7" fmla="*/ 130653 h 1938338"/>
                <a:gd name="connsiteX8" fmla="*/ 1413948 w 1938338"/>
                <a:gd name="connsiteY8" fmla="*/ 268099 h 1938338"/>
                <a:gd name="connsiteX9" fmla="*/ 1434393 w 1938338"/>
                <a:gd name="connsiteY9" fmla="*/ 279196 h 1938338"/>
                <a:gd name="connsiteX10" fmla="*/ 1557538 w 1938338"/>
                <a:gd name="connsiteY10" fmla="*/ 380801 h 1938338"/>
                <a:gd name="connsiteX11" fmla="*/ 1608934 w 1938338"/>
                <a:gd name="connsiteY11" fmla="*/ 443092 h 1938338"/>
                <a:gd name="connsiteX12" fmla="*/ 1741384 w 1938338"/>
                <a:gd name="connsiteY12" fmla="*/ 386108 h 1938338"/>
                <a:gd name="connsiteX13" fmla="*/ 1809636 w 1938338"/>
                <a:gd name="connsiteY13" fmla="*/ 487510 h 1938338"/>
                <a:gd name="connsiteX14" fmla="*/ 1704155 w 1938338"/>
                <a:gd name="connsiteY14" fmla="*/ 586875 h 1938338"/>
                <a:gd name="connsiteX15" fmla="*/ 1735860 w 1938338"/>
                <a:gd name="connsiteY15" fmla="*/ 645287 h 1938338"/>
                <a:gd name="connsiteX16" fmla="*/ 1784344 w 1938338"/>
                <a:gd name="connsiteY16" fmla="*/ 801477 h 1938338"/>
                <a:gd name="connsiteX17" fmla="*/ 1789260 w 1938338"/>
                <a:gd name="connsiteY17" fmla="*/ 833684 h 1938338"/>
                <a:gd name="connsiteX18" fmla="*/ 1930538 w 1938338"/>
                <a:gd name="connsiteY18" fmla="*/ 850217 h 1938338"/>
                <a:gd name="connsiteX19" fmla="*/ 1938338 w 1938338"/>
                <a:gd name="connsiteY19" fmla="*/ 971119 h 1938338"/>
                <a:gd name="connsiteX20" fmla="*/ 1848636 w 1938338"/>
                <a:gd name="connsiteY20" fmla="*/ 995495 h 1938338"/>
                <a:gd name="connsiteX21" fmla="*/ 1799406 w 1938338"/>
                <a:gd name="connsiteY21" fmla="*/ 1005662 h 1938338"/>
                <a:gd name="connsiteX22" fmla="*/ 1796953 w 1938338"/>
                <a:gd name="connsiteY22" fmla="*/ 1054246 h 1938338"/>
                <a:gd name="connsiteX23" fmla="*/ 1763840 w 1938338"/>
                <a:gd name="connsiteY23" fmla="*/ 1216605 h 1938338"/>
                <a:gd name="connsiteX24" fmla="*/ 1746932 w 1938338"/>
                <a:gd name="connsiteY24" fmla="*/ 1262801 h 1938338"/>
                <a:gd name="connsiteX25" fmla="*/ 1860337 w 1938338"/>
                <a:gd name="connsiteY25" fmla="*/ 1347477 h 1938338"/>
                <a:gd name="connsiteX26" fmla="*/ 1807686 w 1938338"/>
                <a:gd name="connsiteY26" fmla="*/ 1454729 h 1938338"/>
                <a:gd name="connsiteX27" fmla="*/ 1669531 w 1938338"/>
                <a:gd name="connsiteY27" fmla="*/ 1415256 h 1938338"/>
                <a:gd name="connsiteX28" fmla="*/ 1659143 w 1938338"/>
                <a:gd name="connsiteY28" fmla="*/ 1434394 h 1938338"/>
                <a:gd name="connsiteX29" fmla="*/ 1557538 w 1938338"/>
                <a:gd name="connsiteY29" fmla="*/ 1557540 h 1938338"/>
                <a:gd name="connsiteX30" fmla="*/ 1495118 w 1938338"/>
                <a:gd name="connsiteY30" fmla="*/ 1609042 h 1938338"/>
                <a:gd name="connsiteX31" fmla="*/ 1552231 w 1938338"/>
                <a:gd name="connsiteY31" fmla="*/ 1743334 h 1938338"/>
                <a:gd name="connsiteX32" fmla="*/ 1450829 w 1938338"/>
                <a:gd name="connsiteY32" fmla="*/ 1809636 h 1938338"/>
                <a:gd name="connsiteX33" fmla="*/ 1350502 w 1938338"/>
                <a:gd name="connsiteY33" fmla="*/ 1704679 h 1938338"/>
                <a:gd name="connsiteX34" fmla="*/ 1293052 w 1938338"/>
                <a:gd name="connsiteY34" fmla="*/ 1735861 h 1938338"/>
                <a:gd name="connsiteX35" fmla="*/ 1136862 w 1938338"/>
                <a:gd name="connsiteY35" fmla="*/ 1784345 h 1938338"/>
                <a:gd name="connsiteX36" fmla="*/ 1104886 w 1938338"/>
                <a:gd name="connsiteY36" fmla="*/ 1789225 h 1938338"/>
                <a:gd name="connsiteX37" fmla="*/ 1088122 w 1938338"/>
                <a:gd name="connsiteY37" fmla="*/ 1932488 h 1938338"/>
                <a:gd name="connsiteX38" fmla="*/ 967219 w 1938338"/>
                <a:gd name="connsiteY38" fmla="*/ 1938338 h 1938338"/>
                <a:gd name="connsiteX39" fmla="*/ 942844 w 1938338"/>
                <a:gd name="connsiteY39" fmla="*/ 1849611 h 1938338"/>
                <a:gd name="connsiteX40" fmla="*/ 932358 w 1938338"/>
                <a:gd name="connsiteY40" fmla="*/ 1799391 h 1938338"/>
                <a:gd name="connsiteX41" fmla="*/ 884094 w 1938338"/>
                <a:gd name="connsiteY41" fmla="*/ 1796954 h 1938338"/>
                <a:gd name="connsiteX42" fmla="*/ 721734 w 1938338"/>
                <a:gd name="connsiteY42" fmla="*/ 1763842 h 1938338"/>
                <a:gd name="connsiteX43" fmla="*/ 675791 w 1938338"/>
                <a:gd name="connsiteY43" fmla="*/ 1747026 h 1938338"/>
                <a:gd name="connsiteX44" fmla="*/ 590862 w 1938338"/>
                <a:gd name="connsiteY44" fmla="*/ 1862287 h 1938338"/>
                <a:gd name="connsiteX45" fmla="*/ 483610 w 1938338"/>
                <a:gd name="connsiteY45" fmla="*/ 1807686 h 1938338"/>
                <a:gd name="connsiteX46" fmla="*/ 523461 w 1938338"/>
                <a:gd name="connsiteY46" fmla="*/ 1669737 h 1938338"/>
                <a:gd name="connsiteX47" fmla="*/ 503945 w 1938338"/>
                <a:gd name="connsiteY47" fmla="*/ 1659144 h 1938338"/>
                <a:gd name="connsiteX48" fmla="*/ 380800 w 1938338"/>
                <a:gd name="connsiteY48" fmla="*/ 1557540 h 1938338"/>
                <a:gd name="connsiteX49" fmla="*/ 329543 w 1938338"/>
                <a:gd name="connsiteY49" fmla="*/ 1495416 h 1938338"/>
                <a:gd name="connsiteX50" fmla="*/ 195004 w 1938338"/>
                <a:gd name="connsiteY50" fmla="*/ 1554181 h 1938338"/>
                <a:gd name="connsiteX51" fmla="*/ 128703 w 1938338"/>
                <a:gd name="connsiteY51" fmla="*/ 1452779 h 1938338"/>
                <a:gd name="connsiteX52" fmla="*/ 234357 w 1938338"/>
                <a:gd name="connsiteY52" fmla="*/ 1351786 h 1938338"/>
                <a:gd name="connsiteX53" fmla="*/ 202478 w 1938338"/>
                <a:gd name="connsiteY53" fmla="*/ 1293053 h 1938338"/>
                <a:gd name="connsiteX54" fmla="*/ 153994 w 1938338"/>
                <a:gd name="connsiteY54" fmla="*/ 1136863 h 1938338"/>
                <a:gd name="connsiteX55" fmla="*/ 149307 w 1938338"/>
                <a:gd name="connsiteY55" fmla="*/ 1106154 h 1938338"/>
                <a:gd name="connsiteX56" fmla="*/ 98233 w 1938338"/>
                <a:gd name="connsiteY56" fmla="*/ 1101772 h 1938338"/>
                <a:gd name="connsiteX57" fmla="*/ 5850 w 1938338"/>
                <a:gd name="connsiteY57" fmla="*/ 1088122 h 1938338"/>
                <a:gd name="connsiteX58" fmla="*/ 0 w 1938338"/>
                <a:gd name="connsiteY58" fmla="*/ 967219 h 1938338"/>
                <a:gd name="connsiteX59" fmla="*/ 138883 w 1938338"/>
                <a:gd name="connsiteY59" fmla="*/ 933643 h 1938338"/>
                <a:gd name="connsiteX60" fmla="*/ 141385 w 1938338"/>
                <a:gd name="connsiteY60" fmla="*/ 884095 h 1938338"/>
                <a:gd name="connsiteX61" fmla="*/ 174498 w 1938338"/>
                <a:gd name="connsiteY61" fmla="*/ 721735 h 1938338"/>
                <a:gd name="connsiteX62" fmla="*/ 190523 w 1938338"/>
                <a:gd name="connsiteY62" fmla="*/ 677951 h 1938338"/>
                <a:gd name="connsiteX63" fmla="*/ 149422 w 1938338"/>
                <a:gd name="connsiteY63" fmla="*/ 648632 h 1938338"/>
                <a:gd name="connsiteX64" fmla="*/ 76052 w 1938338"/>
                <a:gd name="connsiteY64" fmla="*/ 590862 h 1938338"/>
                <a:gd name="connsiteX65" fmla="*/ 130653 w 1938338"/>
                <a:gd name="connsiteY65" fmla="*/ 483610 h 1938338"/>
                <a:gd name="connsiteX66" fmla="*/ 267887 w 1938338"/>
                <a:gd name="connsiteY66" fmla="*/ 524780 h 1938338"/>
                <a:gd name="connsiteX67" fmla="*/ 279195 w 1938338"/>
                <a:gd name="connsiteY67" fmla="*/ 503946 h 1938338"/>
                <a:gd name="connsiteX68" fmla="*/ 380800 w 1938338"/>
                <a:gd name="connsiteY68" fmla="*/ 380801 h 1938338"/>
                <a:gd name="connsiteX69" fmla="*/ 442792 w 1938338"/>
                <a:gd name="connsiteY69" fmla="*/ 329653 h 1938338"/>
                <a:gd name="connsiteX70" fmla="*/ 384158 w 1938338"/>
                <a:gd name="connsiteY70" fmla="*/ 196954 h 1938338"/>
                <a:gd name="connsiteX71" fmla="*/ 485560 w 1938338"/>
                <a:gd name="connsiteY71" fmla="*/ 128703 h 1938338"/>
                <a:gd name="connsiteX72" fmla="*/ 585585 w 1938338"/>
                <a:gd name="connsiteY72" fmla="*/ 234884 h 1938338"/>
                <a:gd name="connsiteX73" fmla="*/ 645286 w 1938338"/>
                <a:gd name="connsiteY73" fmla="*/ 202479 h 1938338"/>
                <a:gd name="connsiteX74" fmla="*/ 801476 w 1938338"/>
                <a:gd name="connsiteY74" fmla="*/ 153995 h 1938338"/>
                <a:gd name="connsiteX75" fmla="*/ 832297 w 1938338"/>
                <a:gd name="connsiteY75" fmla="*/ 149291 h 1938338"/>
                <a:gd name="connsiteX76" fmla="*/ 836567 w 1938338"/>
                <a:gd name="connsiteY76" fmla="*/ 98721 h 1938338"/>
                <a:gd name="connsiteX77" fmla="*/ 850217 w 1938338"/>
                <a:gd name="connsiteY77" fmla="*/ 7800 h 1938338"/>
                <a:gd name="connsiteX78" fmla="*/ 971119 w 1938338"/>
                <a:gd name="connsiteY78" fmla="*/ 0 h 19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38338" h="1938338">
                  <a:moveTo>
                    <a:pt x="971119" y="0"/>
                  </a:moveTo>
                  <a:lnTo>
                    <a:pt x="1004326" y="138865"/>
                  </a:lnTo>
                  <a:lnTo>
                    <a:pt x="1054244" y="141386"/>
                  </a:lnTo>
                  <a:cubicBezTo>
                    <a:pt x="1110189" y="147068"/>
                    <a:pt x="1164494" y="158291"/>
                    <a:pt x="1216604" y="174499"/>
                  </a:cubicBezTo>
                  <a:lnTo>
                    <a:pt x="1260449" y="190546"/>
                  </a:lnTo>
                  <a:lnTo>
                    <a:pt x="1289707" y="149666"/>
                  </a:lnTo>
                  <a:cubicBezTo>
                    <a:pt x="1307988" y="125290"/>
                    <a:pt x="1327001" y="101402"/>
                    <a:pt x="1347477" y="78002"/>
                  </a:cubicBezTo>
                  <a:cubicBezTo>
                    <a:pt x="1384527" y="93602"/>
                    <a:pt x="1419628" y="111152"/>
                    <a:pt x="1454729" y="130653"/>
                  </a:cubicBezTo>
                  <a:lnTo>
                    <a:pt x="1413948" y="268099"/>
                  </a:lnTo>
                  <a:lnTo>
                    <a:pt x="1434393" y="279196"/>
                  </a:lnTo>
                  <a:cubicBezTo>
                    <a:pt x="1478660" y="309103"/>
                    <a:pt x="1519894" y="343157"/>
                    <a:pt x="1557538" y="380801"/>
                  </a:cubicBezTo>
                  <a:lnTo>
                    <a:pt x="1608934" y="443092"/>
                  </a:lnTo>
                  <a:lnTo>
                    <a:pt x="1741384" y="386108"/>
                  </a:lnTo>
                  <a:cubicBezTo>
                    <a:pt x="1766735" y="417308"/>
                    <a:pt x="1788185" y="452409"/>
                    <a:pt x="1809636" y="487510"/>
                  </a:cubicBezTo>
                  <a:lnTo>
                    <a:pt x="1704155" y="586875"/>
                  </a:lnTo>
                  <a:lnTo>
                    <a:pt x="1735860" y="645287"/>
                  </a:lnTo>
                  <a:cubicBezTo>
                    <a:pt x="1756913" y="695061"/>
                    <a:pt x="1773260" y="747311"/>
                    <a:pt x="1784344" y="801477"/>
                  </a:cubicBezTo>
                  <a:lnTo>
                    <a:pt x="1789260" y="833684"/>
                  </a:lnTo>
                  <a:lnTo>
                    <a:pt x="1930538" y="850217"/>
                  </a:lnTo>
                  <a:cubicBezTo>
                    <a:pt x="1934438" y="891168"/>
                    <a:pt x="1938338" y="930168"/>
                    <a:pt x="1938338" y="971119"/>
                  </a:cubicBezTo>
                  <a:cubicBezTo>
                    <a:pt x="1908113" y="979894"/>
                    <a:pt x="1878374" y="988182"/>
                    <a:pt x="1848636" y="995495"/>
                  </a:cubicBezTo>
                  <a:lnTo>
                    <a:pt x="1799406" y="1005662"/>
                  </a:lnTo>
                  <a:lnTo>
                    <a:pt x="1796953" y="1054246"/>
                  </a:lnTo>
                  <a:cubicBezTo>
                    <a:pt x="1791272" y="1110190"/>
                    <a:pt x="1780048" y="1164496"/>
                    <a:pt x="1763840" y="1216605"/>
                  </a:cubicBezTo>
                  <a:lnTo>
                    <a:pt x="1746932" y="1262801"/>
                  </a:lnTo>
                  <a:lnTo>
                    <a:pt x="1860337" y="1347477"/>
                  </a:lnTo>
                  <a:cubicBezTo>
                    <a:pt x="1844736" y="1384527"/>
                    <a:pt x="1827186" y="1421578"/>
                    <a:pt x="1807686" y="1454729"/>
                  </a:cubicBezTo>
                  <a:lnTo>
                    <a:pt x="1669531" y="1415256"/>
                  </a:lnTo>
                  <a:lnTo>
                    <a:pt x="1659143" y="1434394"/>
                  </a:lnTo>
                  <a:cubicBezTo>
                    <a:pt x="1629237" y="1478661"/>
                    <a:pt x="1595183" y="1519895"/>
                    <a:pt x="1557538" y="1557540"/>
                  </a:cubicBezTo>
                  <a:lnTo>
                    <a:pt x="1495118" y="1609042"/>
                  </a:lnTo>
                  <a:lnTo>
                    <a:pt x="1552231" y="1743334"/>
                  </a:lnTo>
                  <a:cubicBezTo>
                    <a:pt x="1521030" y="1768685"/>
                    <a:pt x="1485929" y="1790135"/>
                    <a:pt x="1450829" y="1809636"/>
                  </a:cubicBezTo>
                  <a:lnTo>
                    <a:pt x="1350502" y="1704679"/>
                  </a:lnTo>
                  <a:lnTo>
                    <a:pt x="1293052" y="1735861"/>
                  </a:lnTo>
                  <a:cubicBezTo>
                    <a:pt x="1243278" y="1756914"/>
                    <a:pt x="1191029" y="1773261"/>
                    <a:pt x="1136862" y="1784345"/>
                  </a:cubicBezTo>
                  <a:lnTo>
                    <a:pt x="1104886" y="1789225"/>
                  </a:lnTo>
                  <a:lnTo>
                    <a:pt x="1088122" y="1932488"/>
                  </a:lnTo>
                  <a:cubicBezTo>
                    <a:pt x="1047171" y="1936388"/>
                    <a:pt x="1008170" y="1938338"/>
                    <a:pt x="967219" y="1938338"/>
                  </a:cubicBezTo>
                  <a:cubicBezTo>
                    <a:pt x="958444" y="1909088"/>
                    <a:pt x="950156" y="1879350"/>
                    <a:pt x="942844" y="1849611"/>
                  </a:cubicBezTo>
                  <a:lnTo>
                    <a:pt x="932358" y="1799391"/>
                  </a:lnTo>
                  <a:lnTo>
                    <a:pt x="884094" y="1796954"/>
                  </a:lnTo>
                  <a:cubicBezTo>
                    <a:pt x="828150" y="1791273"/>
                    <a:pt x="773844" y="1780049"/>
                    <a:pt x="721734" y="1763842"/>
                  </a:cubicBezTo>
                  <a:lnTo>
                    <a:pt x="675791" y="1747026"/>
                  </a:lnTo>
                  <a:lnTo>
                    <a:pt x="590862" y="1862287"/>
                  </a:lnTo>
                  <a:cubicBezTo>
                    <a:pt x="553811" y="1846686"/>
                    <a:pt x="516760" y="1829136"/>
                    <a:pt x="483610" y="1807686"/>
                  </a:cubicBezTo>
                  <a:lnTo>
                    <a:pt x="523461" y="1669737"/>
                  </a:lnTo>
                  <a:lnTo>
                    <a:pt x="503945" y="1659144"/>
                  </a:lnTo>
                  <a:cubicBezTo>
                    <a:pt x="459678" y="1629238"/>
                    <a:pt x="418444" y="1595184"/>
                    <a:pt x="380800" y="1557540"/>
                  </a:cubicBezTo>
                  <a:lnTo>
                    <a:pt x="329543" y="1495416"/>
                  </a:lnTo>
                  <a:lnTo>
                    <a:pt x="195004" y="1554181"/>
                  </a:lnTo>
                  <a:cubicBezTo>
                    <a:pt x="169653" y="1521030"/>
                    <a:pt x="148203" y="1487879"/>
                    <a:pt x="128703" y="1452779"/>
                  </a:cubicBezTo>
                  <a:lnTo>
                    <a:pt x="234357" y="1351786"/>
                  </a:lnTo>
                  <a:lnTo>
                    <a:pt x="202478" y="1293053"/>
                  </a:lnTo>
                  <a:cubicBezTo>
                    <a:pt x="181425" y="1243279"/>
                    <a:pt x="165078" y="1191030"/>
                    <a:pt x="153994" y="1136863"/>
                  </a:cubicBezTo>
                  <a:lnTo>
                    <a:pt x="149307" y="1106154"/>
                  </a:lnTo>
                  <a:lnTo>
                    <a:pt x="98233" y="1101772"/>
                  </a:lnTo>
                  <a:cubicBezTo>
                    <a:pt x="67764" y="1098359"/>
                    <a:pt x="37051" y="1093972"/>
                    <a:pt x="5850" y="1088122"/>
                  </a:cubicBezTo>
                  <a:cubicBezTo>
                    <a:pt x="1950" y="1049121"/>
                    <a:pt x="0" y="1008170"/>
                    <a:pt x="0" y="967219"/>
                  </a:cubicBezTo>
                  <a:lnTo>
                    <a:pt x="138883" y="933643"/>
                  </a:lnTo>
                  <a:lnTo>
                    <a:pt x="141385" y="884095"/>
                  </a:lnTo>
                  <a:cubicBezTo>
                    <a:pt x="147067" y="828151"/>
                    <a:pt x="158290" y="773845"/>
                    <a:pt x="174498" y="721735"/>
                  </a:cubicBezTo>
                  <a:lnTo>
                    <a:pt x="190523" y="677951"/>
                  </a:lnTo>
                  <a:lnTo>
                    <a:pt x="149422" y="648632"/>
                  </a:lnTo>
                  <a:cubicBezTo>
                    <a:pt x="124803" y="630350"/>
                    <a:pt x="100427" y="611337"/>
                    <a:pt x="76052" y="590862"/>
                  </a:cubicBezTo>
                  <a:cubicBezTo>
                    <a:pt x="91652" y="553811"/>
                    <a:pt x="109202" y="518710"/>
                    <a:pt x="130653" y="483610"/>
                  </a:cubicBezTo>
                  <a:lnTo>
                    <a:pt x="267887" y="524780"/>
                  </a:lnTo>
                  <a:lnTo>
                    <a:pt x="279195" y="503946"/>
                  </a:lnTo>
                  <a:cubicBezTo>
                    <a:pt x="309102" y="459679"/>
                    <a:pt x="343156" y="418445"/>
                    <a:pt x="380800" y="380801"/>
                  </a:cubicBezTo>
                  <a:lnTo>
                    <a:pt x="442792" y="329653"/>
                  </a:lnTo>
                  <a:lnTo>
                    <a:pt x="384158" y="196954"/>
                  </a:lnTo>
                  <a:cubicBezTo>
                    <a:pt x="417308" y="171603"/>
                    <a:pt x="450459" y="150153"/>
                    <a:pt x="485560" y="128703"/>
                  </a:cubicBezTo>
                  <a:lnTo>
                    <a:pt x="585585" y="234884"/>
                  </a:lnTo>
                  <a:lnTo>
                    <a:pt x="645286" y="202479"/>
                  </a:lnTo>
                  <a:cubicBezTo>
                    <a:pt x="695060" y="181426"/>
                    <a:pt x="747310" y="165079"/>
                    <a:pt x="801476" y="153995"/>
                  </a:cubicBezTo>
                  <a:lnTo>
                    <a:pt x="832297" y="149291"/>
                  </a:lnTo>
                  <a:lnTo>
                    <a:pt x="836567" y="98721"/>
                  </a:lnTo>
                  <a:cubicBezTo>
                    <a:pt x="839979" y="68251"/>
                    <a:pt x="844367" y="38026"/>
                    <a:pt x="850217" y="7800"/>
                  </a:cubicBezTo>
                  <a:cubicBezTo>
                    <a:pt x="889218" y="3900"/>
                    <a:pt x="930168" y="0"/>
                    <a:pt x="97111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  <a:round/>
            </a:ln>
          </p:spPr>
          <p:txBody>
            <a:bodyPr wrap="square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3"/>
              </p:custDataLst>
            </p:nvPr>
          </p:nvSpPr>
          <p:spPr>
            <a:xfrm>
              <a:off x="2489816" y="3479800"/>
              <a:ext cx="1388881" cy="138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sym typeface="+mn-ea"/>
                </a:rPr>
                <a:t>选择器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4"/>
            </p:custDataLst>
          </p:nvPr>
        </p:nvGrpSpPr>
        <p:grpSpPr>
          <a:xfrm>
            <a:off x="6072421" y="3329822"/>
            <a:ext cx="2134954" cy="2134954"/>
            <a:chOff x="2195746" y="3186312"/>
            <a:chExt cx="1938338" cy="1938338"/>
          </a:xfrm>
        </p:grpSpPr>
        <p:sp>
          <p:nvSpPr>
            <p:cNvPr id="20" name="任意多边形 19"/>
            <p:cNvSpPr/>
            <p:nvPr>
              <p:custDataLst>
                <p:tags r:id="rId5"/>
              </p:custDataLst>
            </p:nvPr>
          </p:nvSpPr>
          <p:spPr bwMode="auto">
            <a:xfrm>
              <a:off x="2195746" y="3186312"/>
              <a:ext cx="1938338" cy="1938338"/>
            </a:xfrm>
            <a:custGeom>
              <a:avLst/>
              <a:gdLst>
                <a:gd name="connsiteX0" fmla="*/ 971119 w 1938338"/>
                <a:gd name="connsiteY0" fmla="*/ 0 h 1938338"/>
                <a:gd name="connsiteX1" fmla="*/ 1004326 w 1938338"/>
                <a:gd name="connsiteY1" fmla="*/ 138865 h 1938338"/>
                <a:gd name="connsiteX2" fmla="*/ 1054244 w 1938338"/>
                <a:gd name="connsiteY2" fmla="*/ 141386 h 1938338"/>
                <a:gd name="connsiteX3" fmla="*/ 1216604 w 1938338"/>
                <a:gd name="connsiteY3" fmla="*/ 174499 h 1938338"/>
                <a:gd name="connsiteX4" fmla="*/ 1260449 w 1938338"/>
                <a:gd name="connsiteY4" fmla="*/ 190546 h 1938338"/>
                <a:gd name="connsiteX5" fmla="*/ 1289707 w 1938338"/>
                <a:gd name="connsiteY5" fmla="*/ 149666 h 1938338"/>
                <a:gd name="connsiteX6" fmla="*/ 1347477 w 1938338"/>
                <a:gd name="connsiteY6" fmla="*/ 78002 h 1938338"/>
                <a:gd name="connsiteX7" fmla="*/ 1454729 w 1938338"/>
                <a:gd name="connsiteY7" fmla="*/ 130653 h 1938338"/>
                <a:gd name="connsiteX8" fmla="*/ 1413948 w 1938338"/>
                <a:gd name="connsiteY8" fmla="*/ 268099 h 1938338"/>
                <a:gd name="connsiteX9" fmla="*/ 1434393 w 1938338"/>
                <a:gd name="connsiteY9" fmla="*/ 279196 h 1938338"/>
                <a:gd name="connsiteX10" fmla="*/ 1557538 w 1938338"/>
                <a:gd name="connsiteY10" fmla="*/ 380801 h 1938338"/>
                <a:gd name="connsiteX11" fmla="*/ 1608934 w 1938338"/>
                <a:gd name="connsiteY11" fmla="*/ 443092 h 1938338"/>
                <a:gd name="connsiteX12" fmla="*/ 1741384 w 1938338"/>
                <a:gd name="connsiteY12" fmla="*/ 386108 h 1938338"/>
                <a:gd name="connsiteX13" fmla="*/ 1809636 w 1938338"/>
                <a:gd name="connsiteY13" fmla="*/ 487510 h 1938338"/>
                <a:gd name="connsiteX14" fmla="*/ 1704155 w 1938338"/>
                <a:gd name="connsiteY14" fmla="*/ 586875 h 1938338"/>
                <a:gd name="connsiteX15" fmla="*/ 1735860 w 1938338"/>
                <a:gd name="connsiteY15" fmla="*/ 645287 h 1938338"/>
                <a:gd name="connsiteX16" fmla="*/ 1784344 w 1938338"/>
                <a:gd name="connsiteY16" fmla="*/ 801477 h 1938338"/>
                <a:gd name="connsiteX17" fmla="*/ 1789260 w 1938338"/>
                <a:gd name="connsiteY17" fmla="*/ 833684 h 1938338"/>
                <a:gd name="connsiteX18" fmla="*/ 1930538 w 1938338"/>
                <a:gd name="connsiteY18" fmla="*/ 850217 h 1938338"/>
                <a:gd name="connsiteX19" fmla="*/ 1938338 w 1938338"/>
                <a:gd name="connsiteY19" fmla="*/ 971119 h 1938338"/>
                <a:gd name="connsiteX20" fmla="*/ 1848636 w 1938338"/>
                <a:gd name="connsiteY20" fmla="*/ 995495 h 1938338"/>
                <a:gd name="connsiteX21" fmla="*/ 1799406 w 1938338"/>
                <a:gd name="connsiteY21" fmla="*/ 1005662 h 1938338"/>
                <a:gd name="connsiteX22" fmla="*/ 1796953 w 1938338"/>
                <a:gd name="connsiteY22" fmla="*/ 1054246 h 1938338"/>
                <a:gd name="connsiteX23" fmla="*/ 1763840 w 1938338"/>
                <a:gd name="connsiteY23" fmla="*/ 1216605 h 1938338"/>
                <a:gd name="connsiteX24" fmla="*/ 1746932 w 1938338"/>
                <a:gd name="connsiteY24" fmla="*/ 1262801 h 1938338"/>
                <a:gd name="connsiteX25" fmla="*/ 1860337 w 1938338"/>
                <a:gd name="connsiteY25" fmla="*/ 1347477 h 1938338"/>
                <a:gd name="connsiteX26" fmla="*/ 1807686 w 1938338"/>
                <a:gd name="connsiteY26" fmla="*/ 1454729 h 1938338"/>
                <a:gd name="connsiteX27" fmla="*/ 1669531 w 1938338"/>
                <a:gd name="connsiteY27" fmla="*/ 1415256 h 1938338"/>
                <a:gd name="connsiteX28" fmla="*/ 1659143 w 1938338"/>
                <a:gd name="connsiteY28" fmla="*/ 1434394 h 1938338"/>
                <a:gd name="connsiteX29" fmla="*/ 1557538 w 1938338"/>
                <a:gd name="connsiteY29" fmla="*/ 1557540 h 1938338"/>
                <a:gd name="connsiteX30" fmla="*/ 1495118 w 1938338"/>
                <a:gd name="connsiteY30" fmla="*/ 1609042 h 1938338"/>
                <a:gd name="connsiteX31" fmla="*/ 1552231 w 1938338"/>
                <a:gd name="connsiteY31" fmla="*/ 1743334 h 1938338"/>
                <a:gd name="connsiteX32" fmla="*/ 1450829 w 1938338"/>
                <a:gd name="connsiteY32" fmla="*/ 1809636 h 1938338"/>
                <a:gd name="connsiteX33" fmla="*/ 1350502 w 1938338"/>
                <a:gd name="connsiteY33" fmla="*/ 1704679 h 1938338"/>
                <a:gd name="connsiteX34" fmla="*/ 1293052 w 1938338"/>
                <a:gd name="connsiteY34" fmla="*/ 1735861 h 1938338"/>
                <a:gd name="connsiteX35" fmla="*/ 1136862 w 1938338"/>
                <a:gd name="connsiteY35" fmla="*/ 1784345 h 1938338"/>
                <a:gd name="connsiteX36" fmla="*/ 1104886 w 1938338"/>
                <a:gd name="connsiteY36" fmla="*/ 1789225 h 1938338"/>
                <a:gd name="connsiteX37" fmla="*/ 1088122 w 1938338"/>
                <a:gd name="connsiteY37" fmla="*/ 1932488 h 1938338"/>
                <a:gd name="connsiteX38" fmla="*/ 967219 w 1938338"/>
                <a:gd name="connsiteY38" fmla="*/ 1938338 h 1938338"/>
                <a:gd name="connsiteX39" fmla="*/ 942844 w 1938338"/>
                <a:gd name="connsiteY39" fmla="*/ 1849611 h 1938338"/>
                <a:gd name="connsiteX40" fmla="*/ 932358 w 1938338"/>
                <a:gd name="connsiteY40" fmla="*/ 1799391 h 1938338"/>
                <a:gd name="connsiteX41" fmla="*/ 884094 w 1938338"/>
                <a:gd name="connsiteY41" fmla="*/ 1796954 h 1938338"/>
                <a:gd name="connsiteX42" fmla="*/ 721734 w 1938338"/>
                <a:gd name="connsiteY42" fmla="*/ 1763842 h 1938338"/>
                <a:gd name="connsiteX43" fmla="*/ 675791 w 1938338"/>
                <a:gd name="connsiteY43" fmla="*/ 1747026 h 1938338"/>
                <a:gd name="connsiteX44" fmla="*/ 590862 w 1938338"/>
                <a:gd name="connsiteY44" fmla="*/ 1862287 h 1938338"/>
                <a:gd name="connsiteX45" fmla="*/ 483610 w 1938338"/>
                <a:gd name="connsiteY45" fmla="*/ 1807686 h 1938338"/>
                <a:gd name="connsiteX46" fmla="*/ 523461 w 1938338"/>
                <a:gd name="connsiteY46" fmla="*/ 1669737 h 1938338"/>
                <a:gd name="connsiteX47" fmla="*/ 503945 w 1938338"/>
                <a:gd name="connsiteY47" fmla="*/ 1659144 h 1938338"/>
                <a:gd name="connsiteX48" fmla="*/ 380800 w 1938338"/>
                <a:gd name="connsiteY48" fmla="*/ 1557540 h 1938338"/>
                <a:gd name="connsiteX49" fmla="*/ 329543 w 1938338"/>
                <a:gd name="connsiteY49" fmla="*/ 1495416 h 1938338"/>
                <a:gd name="connsiteX50" fmla="*/ 195004 w 1938338"/>
                <a:gd name="connsiteY50" fmla="*/ 1554181 h 1938338"/>
                <a:gd name="connsiteX51" fmla="*/ 128703 w 1938338"/>
                <a:gd name="connsiteY51" fmla="*/ 1452779 h 1938338"/>
                <a:gd name="connsiteX52" fmla="*/ 234357 w 1938338"/>
                <a:gd name="connsiteY52" fmla="*/ 1351786 h 1938338"/>
                <a:gd name="connsiteX53" fmla="*/ 202478 w 1938338"/>
                <a:gd name="connsiteY53" fmla="*/ 1293053 h 1938338"/>
                <a:gd name="connsiteX54" fmla="*/ 153994 w 1938338"/>
                <a:gd name="connsiteY54" fmla="*/ 1136863 h 1938338"/>
                <a:gd name="connsiteX55" fmla="*/ 149307 w 1938338"/>
                <a:gd name="connsiteY55" fmla="*/ 1106154 h 1938338"/>
                <a:gd name="connsiteX56" fmla="*/ 98233 w 1938338"/>
                <a:gd name="connsiteY56" fmla="*/ 1101772 h 1938338"/>
                <a:gd name="connsiteX57" fmla="*/ 5850 w 1938338"/>
                <a:gd name="connsiteY57" fmla="*/ 1088122 h 1938338"/>
                <a:gd name="connsiteX58" fmla="*/ 0 w 1938338"/>
                <a:gd name="connsiteY58" fmla="*/ 967219 h 1938338"/>
                <a:gd name="connsiteX59" fmla="*/ 138883 w 1938338"/>
                <a:gd name="connsiteY59" fmla="*/ 933643 h 1938338"/>
                <a:gd name="connsiteX60" fmla="*/ 141385 w 1938338"/>
                <a:gd name="connsiteY60" fmla="*/ 884095 h 1938338"/>
                <a:gd name="connsiteX61" fmla="*/ 174498 w 1938338"/>
                <a:gd name="connsiteY61" fmla="*/ 721735 h 1938338"/>
                <a:gd name="connsiteX62" fmla="*/ 190523 w 1938338"/>
                <a:gd name="connsiteY62" fmla="*/ 677951 h 1938338"/>
                <a:gd name="connsiteX63" fmla="*/ 149422 w 1938338"/>
                <a:gd name="connsiteY63" fmla="*/ 648632 h 1938338"/>
                <a:gd name="connsiteX64" fmla="*/ 76052 w 1938338"/>
                <a:gd name="connsiteY64" fmla="*/ 590862 h 1938338"/>
                <a:gd name="connsiteX65" fmla="*/ 130653 w 1938338"/>
                <a:gd name="connsiteY65" fmla="*/ 483610 h 1938338"/>
                <a:gd name="connsiteX66" fmla="*/ 267887 w 1938338"/>
                <a:gd name="connsiteY66" fmla="*/ 524780 h 1938338"/>
                <a:gd name="connsiteX67" fmla="*/ 279195 w 1938338"/>
                <a:gd name="connsiteY67" fmla="*/ 503946 h 1938338"/>
                <a:gd name="connsiteX68" fmla="*/ 380800 w 1938338"/>
                <a:gd name="connsiteY68" fmla="*/ 380801 h 1938338"/>
                <a:gd name="connsiteX69" fmla="*/ 442792 w 1938338"/>
                <a:gd name="connsiteY69" fmla="*/ 329653 h 1938338"/>
                <a:gd name="connsiteX70" fmla="*/ 384158 w 1938338"/>
                <a:gd name="connsiteY70" fmla="*/ 196954 h 1938338"/>
                <a:gd name="connsiteX71" fmla="*/ 485560 w 1938338"/>
                <a:gd name="connsiteY71" fmla="*/ 128703 h 1938338"/>
                <a:gd name="connsiteX72" fmla="*/ 585585 w 1938338"/>
                <a:gd name="connsiteY72" fmla="*/ 234884 h 1938338"/>
                <a:gd name="connsiteX73" fmla="*/ 645286 w 1938338"/>
                <a:gd name="connsiteY73" fmla="*/ 202479 h 1938338"/>
                <a:gd name="connsiteX74" fmla="*/ 801476 w 1938338"/>
                <a:gd name="connsiteY74" fmla="*/ 153995 h 1938338"/>
                <a:gd name="connsiteX75" fmla="*/ 832297 w 1938338"/>
                <a:gd name="connsiteY75" fmla="*/ 149291 h 1938338"/>
                <a:gd name="connsiteX76" fmla="*/ 836567 w 1938338"/>
                <a:gd name="connsiteY76" fmla="*/ 98721 h 1938338"/>
                <a:gd name="connsiteX77" fmla="*/ 850217 w 1938338"/>
                <a:gd name="connsiteY77" fmla="*/ 7800 h 1938338"/>
                <a:gd name="connsiteX78" fmla="*/ 971119 w 1938338"/>
                <a:gd name="connsiteY78" fmla="*/ 0 h 19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38338" h="1938338">
                  <a:moveTo>
                    <a:pt x="971119" y="0"/>
                  </a:moveTo>
                  <a:lnTo>
                    <a:pt x="1004326" y="138865"/>
                  </a:lnTo>
                  <a:lnTo>
                    <a:pt x="1054244" y="141386"/>
                  </a:lnTo>
                  <a:cubicBezTo>
                    <a:pt x="1110189" y="147068"/>
                    <a:pt x="1164494" y="158291"/>
                    <a:pt x="1216604" y="174499"/>
                  </a:cubicBezTo>
                  <a:lnTo>
                    <a:pt x="1260449" y="190546"/>
                  </a:lnTo>
                  <a:lnTo>
                    <a:pt x="1289707" y="149666"/>
                  </a:lnTo>
                  <a:cubicBezTo>
                    <a:pt x="1307988" y="125290"/>
                    <a:pt x="1327001" y="101402"/>
                    <a:pt x="1347477" y="78002"/>
                  </a:cubicBezTo>
                  <a:cubicBezTo>
                    <a:pt x="1384527" y="93602"/>
                    <a:pt x="1419628" y="111152"/>
                    <a:pt x="1454729" y="130653"/>
                  </a:cubicBezTo>
                  <a:lnTo>
                    <a:pt x="1413948" y="268099"/>
                  </a:lnTo>
                  <a:lnTo>
                    <a:pt x="1434393" y="279196"/>
                  </a:lnTo>
                  <a:cubicBezTo>
                    <a:pt x="1478660" y="309103"/>
                    <a:pt x="1519894" y="343157"/>
                    <a:pt x="1557538" y="380801"/>
                  </a:cubicBezTo>
                  <a:lnTo>
                    <a:pt x="1608934" y="443092"/>
                  </a:lnTo>
                  <a:lnTo>
                    <a:pt x="1741384" y="386108"/>
                  </a:lnTo>
                  <a:cubicBezTo>
                    <a:pt x="1766735" y="417308"/>
                    <a:pt x="1788185" y="452409"/>
                    <a:pt x="1809636" y="487510"/>
                  </a:cubicBezTo>
                  <a:lnTo>
                    <a:pt x="1704155" y="586875"/>
                  </a:lnTo>
                  <a:lnTo>
                    <a:pt x="1735860" y="645287"/>
                  </a:lnTo>
                  <a:cubicBezTo>
                    <a:pt x="1756913" y="695061"/>
                    <a:pt x="1773260" y="747311"/>
                    <a:pt x="1784344" y="801477"/>
                  </a:cubicBezTo>
                  <a:lnTo>
                    <a:pt x="1789260" y="833684"/>
                  </a:lnTo>
                  <a:lnTo>
                    <a:pt x="1930538" y="850217"/>
                  </a:lnTo>
                  <a:cubicBezTo>
                    <a:pt x="1934438" y="891168"/>
                    <a:pt x="1938338" y="930168"/>
                    <a:pt x="1938338" y="971119"/>
                  </a:cubicBezTo>
                  <a:cubicBezTo>
                    <a:pt x="1908113" y="979894"/>
                    <a:pt x="1878374" y="988182"/>
                    <a:pt x="1848636" y="995495"/>
                  </a:cubicBezTo>
                  <a:lnTo>
                    <a:pt x="1799406" y="1005662"/>
                  </a:lnTo>
                  <a:lnTo>
                    <a:pt x="1796953" y="1054246"/>
                  </a:lnTo>
                  <a:cubicBezTo>
                    <a:pt x="1791272" y="1110190"/>
                    <a:pt x="1780048" y="1164496"/>
                    <a:pt x="1763840" y="1216605"/>
                  </a:cubicBezTo>
                  <a:lnTo>
                    <a:pt x="1746932" y="1262801"/>
                  </a:lnTo>
                  <a:lnTo>
                    <a:pt x="1860337" y="1347477"/>
                  </a:lnTo>
                  <a:cubicBezTo>
                    <a:pt x="1844736" y="1384527"/>
                    <a:pt x="1827186" y="1421578"/>
                    <a:pt x="1807686" y="1454729"/>
                  </a:cubicBezTo>
                  <a:lnTo>
                    <a:pt x="1669531" y="1415256"/>
                  </a:lnTo>
                  <a:lnTo>
                    <a:pt x="1659143" y="1434394"/>
                  </a:lnTo>
                  <a:cubicBezTo>
                    <a:pt x="1629237" y="1478661"/>
                    <a:pt x="1595183" y="1519895"/>
                    <a:pt x="1557538" y="1557540"/>
                  </a:cubicBezTo>
                  <a:lnTo>
                    <a:pt x="1495118" y="1609042"/>
                  </a:lnTo>
                  <a:lnTo>
                    <a:pt x="1552231" y="1743334"/>
                  </a:lnTo>
                  <a:cubicBezTo>
                    <a:pt x="1521030" y="1768685"/>
                    <a:pt x="1485929" y="1790135"/>
                    <a:pt x="1450829" y="1809636"/>
                  </a:cubicBezTo>
                  <a:lnTo>
                    <a:pt x="1350502" y="1704679"/>
                  </a:lnTo>
                  <a:lnTo>
                    <a:pt x="1293052" y="1735861"/>
                  </a:lnTo>
                  <a:cubicBezTo>
                    <a:pt x="1243278" y="1756914"/>
                    <a:pt x="1191029" y="1773261"/>
                    <a:pt x="1136862" y="1784345"/>
                  </a:cubicBezTo>
                  <a:lnTo>
                    <a:pt x="1104886" y="1789225"/>
                  </a:lnTo>
                  <a:lnTo>
                    <a:pt x="1088122" y="1932488"/>
                  </a:lnTo>
                  <a:cubicBezTo>
                    <a:pt x="1047171" y="1936388"/>
                    <a:pt x="1008170" y="1938338"/>
                    <a:pt x="967219" y="1938338"/>
                  </a:cubicBezTo>
                  <a:cubicBezTo>
                    <a:pt x="958444" y="1909088"/>
                    <a:pt x="950156" y="1879350"/>
                    <a:pt x="942844" y="1849611"/>
                  </a:cubicBezTo>
                  <a:lnTo>
                    <a:pt x="932358" y="1799391"/>
                  </a:lnTo>
                  <a:lnTo>
                    <a:pt x="884094" y="1796954"/>
                  </a:lnTo>
                  <a:cubicBezTo>
                    <a:pt x="828150" y="1791273"/>
                    <a:pt x="773844" y="1780049"/>
                    <a:pt x="721734" y="1763842"/>
                  </a:cubicBezTo>
                  <a:lnTo>
                    <a:pt x="675791" y="1747026"/>
                  </a:lnTo>
                  <a:lnTo>
                    <a:pt x="590862" y="1862287"/>
                  </a:lnTo>
                  <a:cubicBezTo>
                    <a:pt x="553811" y="1846686"/>
                    <a:pt x="516760" y="1829136"/>
                    <a:pt x="483610" y="1807686"/>
                  </a:cubicBezTo>
                  <a:lnTo>
                    <a:pt x="523461" y="1669737"/>
                  </a:lnTo>
                  <a:lnTo>
                    <a:pt x="503945" y="1659144"/>
                  </a:lnTo>
                  <a:cubicBezTo>
                    <a:pt x="459678" y="1629238"/>
                    <a:pt x="418444" y="1595184"/>
                    <a:pt x="380800" y="1557540"/>
                  </a:cubicBezTo>
                  <a:lnTo>
                    <a:pt x="329543" y="1495416"/>
                  </a:lnTo>
                  <a:lnTo>
                    <a:pt x="195004" y="1554181"/>
                  </a:lnTo>
                  <a:cubicBezTo>
                    <a:pt x="169653" y="1521030"/>
                    <a:pt x="148203" y="1487879"/>
                    <a:pt x="128703" y="1452779"/>
                  </a:cubicBezTo>
                  <a:lnTo>
                    <a:pt x="234357" y="1351786"/>
                  </a:lnTo>
                  <a:lnTo>
                    <a:pt x="202478" y="1293053"/>
                  </a:lnTo>
                  <a:cubicBezTo>
                    <a:pt x="181425" y="1243279"/>
                    <a:pt x="165078" y="1191030"/>
                    <a:pt x="153994" y="1136863"/>
                  </a:cubicBezTo>
                  <a:lnTo>
                    <a:pt x="149307" y="1106154"/>
                  </a:lnTo>
                  <a:lnTo>
                    <a:pt x="98233" y="1101772"/>
                  </a:lnTo>
                  <a:cubicBezTo>
                    <a:pt x="67764" y="1098359"/>
                    <a:pt x="37051" y="1093972"/>
                    <a:pt x="5850" y="1088122"/>
                  </a:cubicBezTo>
                  <a:cubicBezTo>
                    <a:pt x="1950" y="1049121"/>
                    <a:pt x="0" y="1008170"/>
                    <a:pt x="0" y="967219"/>
                  </a:cubicBezTo>
                  <a:lnTo>
                    <a:pt x="138883" y="933643"/>
                  </a:lnTo>
                  <a:lnTo>
                    <a:pt x="141385" y="884095"/>
                  </a:lnTo>
                  <a:cubicBezTo>
                    <a:pt x="147067" y="828151"/>
                    <a:pt x="158290" y="773845"/>
                    <a:pt x="174498" y="721735"/>
                  </a:cubicBezTo>
                  <a:lnTo>
                    <a:pt x="190523" y="677951"/>
                  </a:lnTo>
                  <a:lnTo>
                    <a:pt x="149422" y="648632"/>
                  </a:lnTo>
                  <a:cubicBezTo>
                    <a:pt x="124803" y="630350"/>
                    <a:pt x="100427" y="611337"/>
                    <a:pt x="76052" y="590862"/>
                  </a:cubicBezTo>
                  <a:cubicBezTo>
                    <a:pt x="91652" y="553811"/>
                    <a:pt x="109202" y="518710"/>
                    <a:pt x="130653" y="483610"/>
                  </a:cubicBezTo>
                  <a:lnTo>
                    <a:pt x="267887" y="524780"/>
                  </a:lnTo>
                  <a:lnTo>
                    <a:pt x="279195" y="503946"/>
                  </a:lnTo>
                  <a:cubicBezTo>
                    <a:pt x="309102" y="459679"/>
                    <a:pt x="343156" y="418445"/>
                    <a:pt x="380800" y="380801"/>
                  </a:cubicBezTo>
                  <a:lnTo>
                    <a:pt x="442792" y="329653"/>
                  </a:lnTo>
                  <a:lnTo>
                    <a:pt x="384158" y="196954"/>
                  </a:lnTo>
                  <a:cubicBezTo>
                    <a:pt x="417308" y="171603"/>
                    <a:pt x="450459" y="150153"/>
                    <a:pt x="485560" y="128703"/>
                  </a:cubicBezTo>
                  <a:lnTo>
                    <a:pt x="585585" y="234884"/>
                  </a:lnTo>
                  <a:lnTo>
                    <a:pt x="645286" y="202479"/>
                  </a:lnTo>
                  <a:cubicBezTo>
                    <a:pt x="695060" y="181426"/>
                    <a:pt x="747310" y="165079"/>
                    <a:pt x="801476" y="153995"/>
                  </a:cubicBezTo>
                  <a:lnTo>
                    <a:pt x="832297" y="149291"/>
                  </a:lnTo>
                  <a:lnTo>
                    <a:pt x="836567" y="98721"/>
                  </a:lnTo>
                  <a:cubicBezTo>
                    <a:pt x="839979" y="68251"/>
                    <a:pt x="844367" y="38026"/>
                    <a:pt x="850217" y="7800"/>
                  </a:cubicBezTo>
                  <a:cubicBezTo>
                    <a:pt x="889218" y="3900"/>
                    <a:pt x="930168" y="0"/>
                    <a:pt x="97111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  <a:round/>
            </a:ln>
          </p:spPr>
          <p:txBody>
            <a:bodyPr wrap="square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6"/>
              </p:custDataLst>
            </p:nvPr>
          </p:nvSpPr>
          <p:spPr>
            <a:xfrm>
              <a:off x="2489816" y="3479800"/>
              <a:ext cx="1388881" cy="138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sym typeface="+mn-ea"/>
                </a:rPr>
                <a:t>工具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sym typeface="+mn-ea"/>
                </a:rPr>
                <a:t>方法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7"/>
            </p:custDataLst>
          </p:nvPr>
        </p:nvGrpSpPr>
        <p:grpSpPr>
          <a:xfrm>
            <a:off x="9743998" y="3678437"/>
            <a:ext cx="2134954" cy="2134954"/>
            <a:chOff x="2195746" y="3186312"/>
            <a:chExt cx="1938338" cy="1938338"/>
          </a:xfrm>
        </p:grpSpPr>
        <p:sp>
          <p:nvSpPr>
            <p:cNvPr id="29" name="任意多边形 28"/>
            <p:cNvSpPr/>
            <p:nvPr>
              <p:custDataLst>
                <p:tags r:id="rId8"/>
              </p:custDataLst>
            </p:nvPr>
          </p:nvSpPr>
          <p:spPr bwMode="auto">
            <a:xfrm>
              <a:off x="2195746" y="3186312"/>
              <a:ext cx="1938338" cy="1938338"/>
            </a:xfrm>
            <a:custGeom>
              <a:avLst/>
              <a:gdLst>
                <a:gd name="connsiteX0" fmla="*/ 971119 w 1938338"/>
                <a:gd name="connsiteY0" fmla="*/ 0 h 1938338"/>
                <a:gd name="connsiteX1" fmla="*/ 1004326 w 1938338"/>
                <a:gd name="connsiteY1" fmla="*/ 138865 h 1938338"/>
                <a:gd name="connsiteX2" fmla="*/ 1054244 w 1938338"/>
                <a:gd name="connsiteY2" fmla="*/ 141386 h 1938338"/>
                <a:gd name="connsiteX3" fmla="*/ 1216604 w 1938338"/>
                <a:gd name="connsiteY3" fmla="*/ 174499 h 1938338"/>
                <a:gd name="connsiteX4" fmla="*/ 1260449 w 1938338"/>
                <a:gd name="connsiteY4" fmla="*/ 190546 h 1938338"/>
                <a:gd name="connsiteX5" fmla="*/ 1289707 w 1938338"/>
                <a:gd name="connsiteY5" fmla="*/ 149666 h 1938338"/>
                <a:gd name="connsiteX6" fmla="*/ 1347477 w 1938338"/>
                <a:gd name="connsiteY6" fmla="*/ 78002 h 1938338"/>
                <a:gd name="connsiteX7" fmla="*/ 1454729 w 1938338"/>
                <a:gd name="connsiteY7" fmla="*/ 130653 h 1938338"/>
                <a:gd name="connsiteX8" fmla="*/ 1413948 w 1938338"/>
                <a:gd name="connsiteY8" fmla="*/ 268099 h 1938338"/>
                <a:gd name="connsiteX9" fmla="*/ 1434393 w 1938338"/>
                <a:gd name="connsiteY9" fmla="*/ 279196 h 1938338"/>
                <a:gd name="connsiteX10" fmla="*/ 1557538 w 1938338"/>
                <a:gd name="connsiteY10" fmla="*/ 380801 h 1938338"/>
                <a:gd name="connsiteX11" fmla="*/ 1608934 w 1938338"/>
                <a:gd name="connsiteY11" fmla="*/ 443092 h 1938338"/>
                <a:gd name="connsiteX12" fmla="*/ 1741384 w 1938338"/>
                <a:gd name="connsiteY12" fmla="*/ 386108 h 1938338"/>
                <a:gd name="connsiteX13" fmla="*/ 1809636 w 1938338"/>
                <a:gd name="connsiteY13" fmla="*/ 487510 h 1938338"/>
                <a:gd name="connsiteX14" fmla="*/ 1704155 w 1938338"/>
                <a:gd name="connsiteY14" fmla="*/ 586875 h 1938338"/>
                <a:gd name="connsiteX15" fmla="*/ 1735860 w 1938338"/>
                <a:gd name="connsiteY15" fmla="*/ 645287 h 1938338"/>
                <a:gd name="connsiteX16" fmla="*/ 1784344 w 1938338"/>
                <a:gd name="connsiteY16" fmla="*/ 801477 h 1938338"/>
                <a:gd name="connsiteX17" fmla="*/ 1789260 w 1938338"/>
                <a:gd name="connsiteY17" fmla="*/ 833684 h 1938338"/>
                <a:gd name="connsiteX18" fmla="*/ 1930538 w 1938338"/>
                <a:gd name="connsiteY18" fmla="*/ 850217 h 1938338"/>
                <a:gd name="connsiteX19" fmla="*/ 1938338 w 1938338"/>
                <a:gd name="connsiteY19" fmla="*/ 971119 h 1938338"/>
                <a:gd name="connsiteX20" fmla="*/ 1848636 w 1938338"/>
                <a:gd name="connsiteY20" fmla="*/ 995495 h 1938338"/>
                <a:gd name="connsiteX21" fmla="*/ 1799406 w 1938338"/>
                <a:gd name="connsiteY21" fmla="*/ 1005662 h 1938338"/>
                <a:gd name="connsiteX22" fmla="*/ 1796953 w 1938338"/>
                <a:gd name="connsiteY22" fmla="*/ 1054246 h 1938338"/>
                <a:gd name="connsiteX23" fmla="*/ 1763840 w 1938338"/>
                <a:gd name="connsiteY23" fmla="*/ 1216605 h 1938338"/>
                <a:gd name="connsiteX24" fmla="*/ 1746932 w 1938338"/>
                <a:gd name="connsiteY24" fmla="*/ 1262801 h 1938338"/>
                <a:gd name="connsiteX25" fmla="*/ 1860337 w 1938338"/>
                <a:gd name="connsiteY25" fmla="*/ 1347477 h 1938338"/>
                <a:gd name="connsiteX26" fmla="*/ 1807686 w 1938338"/>
                <a:gd name="connsiteY26" fmla="*/ 1454729 h 1938338"/>
                <a:gd name="connsiteX27" fmla="*/ 1669531 w 1938338"/>
                <a:gd name="connsiteY27" fmla="*/ 1415256 h 1938338"/>
                <a:gd name="connsiteX28" fmla="*/ 1659143 w 1938338"/>
                <a:gd name="connsiteY28" fmla="*/ 1434394 h 1938338"/>
                <a:gd name="connsiteX29" fmla="*/ 1557538 w 1938338"/>
                <a:gd name="connsiteY29" fmla="*/ 1557540 h 1938338"/>
                <a:gd name="connsiteX30" fmla="*/ 1495118 w 1938338"/>
                <a:gd name="connsiteY30" fmla="*/ 1609042 h 1938338"/>
                <a:gd name="connsiteX31" fmla="*/ 1552231 w 1938338"/>
                <a:gd name="connsiteY31" fmla="*/ 1743334 h 1938338"/>
                <a:gd name="connsiteX32" fmla="*/ 1450829 w 1938338"/>
                <a:gd name="connsiteY32" fmla="*/ 1809636 h 1938338"/>
                <a:gd name="connsiteX33" fmla="*/ 1350502 w 1938338"/>
                <a:gd name="connsiteY33" fmla="*/ 1704679 h 1938338"/>
                <a:gd name="connsiteX34" fmla="*/ 1293052 w 1938338"/>
                <a:gd name="connsiteY34" fmla="*/ 1735861 h 1938338"/>
                <a:gd name="connsiteX35" fmla="*/ 1136862 w 1938338"/>
                <a:gd name="connsiteY35" fmla="*/ 1784345 h 1938338"/>
                <a:gd name="connsiteX36" fmla="*/ 1104886 w 1938338"/>
                <a:gd name="connsiteY36" fmla="*/ 1789225 h 1938338"/>
                <a:gd name="connsiteX37" fmla="*/ 1088122 w 1938338"/>
                <a:gd name="connsiteY37" fmla="*/ 1932488 h 1938338"/>
                <a:gd name="connsiteX38" fmla="*/ 967219 w 1938338"/>
                <a:gd name="connsiteY38" fmla="*/ 1938338 h 1938338"/>
                <a:gd name="connsiteX39" fmla="*/ 942844 w 1938338"/>
                <a:gd name="connsiteY39" fmla="*/ 1849611 h 1938338"/>
                <a:gd name="connsiteX40" fmla="*/ 932358 w 1938338"/>
                <a:gd name="connsiteY40" fmla="*/ 1799391 h 1938338"/>
                <a:gd name="connsiteX41" fmla="*/ 884094 w 1938338"/>
                <a:gd name="connsiteY41" fmla="*/ 1796954 h 1938338"/>
                <a:gd name="connsiteX42" fmla="*/ 721734 w 1938338"/>
                <a:gd name="connsiteY42" fmla="*/ 1763842 h 1938338"/>
                <a:gd name="connsiteX43" fmla="*/ 675791 w 1938338"/>
                <a:gd name="connsiteY43" fmla="*/ 1747026 h 1938338"/>
                <a:gd name="connsiteX44" fmla="*/ 590862 w 1938338"/>
                <a:gd name="connsiteY44" fmla="*/ 1862287 h 1938338"/>
                <a:gd name="connsiteX45" fmla="*/ 483610 w 1938338"/>
                <a:gd name="connsiteY45" fmla="*/ 1807686 h 1938338"/>
                <a:gd name="connsiteX46" fmla="*/ 523461 w 1938338"/>
                <a:gd name="connsiteY46" fmla="*/ 1669737 h 1938338"/>
                <a:gd name="connsiteX47" fmla="*/ 503945 w 1938338"/>
                <a:gd name="connsiteY47" fmla="*/ 1659144 h 1938338"/>
                <a:gd name="connsiteX48" fmla="*/ 380800 w 1938338"/>
                <a:gd name="connsiteY48" fmla="*/ 1557540 h 1938338"/>
                <a:gd name="connsiteX49" fmla="*/ 329543 w 1938338"/>
                <a:gd name="connsiteY49" fmla="*/ 1495416 h 1938338"/>
                <a:gd name="connsiteX50" fmla="*/ 195004 w 1938338"/>
                <a:gd name="connsiteY50" fmla="*/ 1554181 h 1938338"/>
                <a:gd name="connsiteX51" fmla="*/ 128703 w 1938338"/>
                <a:gd name="connsiteY51" fmla="*/ 1452779 h 1938338"/>
                <a:gd name="connsiteX52" fmla="*/ 234357 w 1938338"/>
                <a:gd name="connsiteY52" fmla="*/ 1351786 h 1938338"/>
                <a:gd name="connsiteX53" fmla="*/ 202478 w 1938338"/>
                <a:gd name="connsiteY53" fmla="*/ 1293053 h 1938338"/>
                <a:gd name="connsiteX54" fmla="*/ 153994 w 1938338"/>
                <a:gd name="connsiteY54" fmla="*/ 1136863 h 1938338"/>
                <a:gd name="connsiteX55" fmla="*/ 149307 w 1938338"/>
                <a:gd name="connsiteY55" fmla="*/ 1106154 h 1938338"/>
                <a:gd name="connsiteX56" fmla="*/ 98233 w 1938338"/>
                <a:gd name="connsiteY56" fmla="*/ 1101772 h 1938338"/>
                <a:gd name="connsiteX57" fmla="*/ 5850 w 1938338"/>
                <a:gd name="connsiteY57" fmla="*/ 1088122 h 1938338"/>
                <a:gd name="connsiteX58" fmla="*/ 0 w 1938338"/>
                <a:gd name="connsiteY58" fmla="*/ 967219 h 1938338"/>
                <a:gd name="connsiteX59" fmla="*/ 138883 w 1938338"/>
                <a:gd name="connsiteY59" fmla="*/ 933643 h 1938338"/>
                <a:gd name="connsiteX60" fmla="*/ 141385 w 1938338"/>
                <a:gd name="connsiteY60" fmla="*/ 884095 h 1938338"/>
                <a:gd name="connsiteX61" fmla="*/ 174498 w 1938338"/>
                <a:gd name="connsiteY61" fmla="*/ 721735 h 1938338"/>
                <a:gd name="connsiteX62" fmla="*/ 190523 w 1938338"/>
                <a:gd name="connsiteY62" fmla="*/ 677951 h 1938338"/>
                <a:gd name="connsiteX63" fmla="*/ 149422 w 1938338"/>
                <a:gd name="connsiteY63" fmla="*/ 648632 h 1938338"/>
                <a:gd name="connsiteX64" fmla="*/ 76052 w 1938338"/>
                <a:gd name="connsiteY64" fmla="*/ 590862 h 1938338"/>
                <a:gd name="connsiteX65" fmla="*/ 130653 w 1938338"/>
                <a:gd name="connsiteY65" fmla="*/ 483610 h 1938338"/>
                <a:gd name="connsiteX66" fmla="*/ 267887 w 1938338"/>
                <a:gd name="connsiteY66" fmla="*/ 524780 h 1938338"/>
                <a:gd name="connsiteX67" fmla="*/ 279195 w 1938338"/>
                <a:gd name="connsiteY67" fmla="*/ 503946 h 1938338"/>
                <a:gd name="connsiteX68" fmla="*/ 380800 w 1938338"/>
                <a:gd name="connsiteY68" fmla="*/ 380801 h 1938338"/>
                <a:gd name="connsiteX69" fmla="*/ 442792 w 1938338"/>
                <a:gd name="connsiteY69" fmla="*/ 329653 h 1938338"/>
                <a:gd name="connsiteX70" fmla="*/ 384158 w 1938338"/>
                <a:gd name="connsiteY70" fmla="*/ 196954 h 1938338"/>
                <a:gd name="connsiteX71" fmla="*/ 485560 w 1938338"/>
                <a:gd name="connsiteY71" fmla="*/ 128703 h 1938338"/>
                <a:gd name="connsiteX72" fmla="*/ 585585 w 1938338"/>
                <a:gd name="connsiteY72" fmla="*/ 234884 h 1938338"/>
                <a:gd name="connsiteX73" fmla="*/ 645286 w 1938338"/>
                <a:gd name="connsiteY73" fmla="*/ 202479 h 1938338"/>
                <a:gd name="connsiteX74" fmla="*/ 801476 w 1938338"/>
                <a:gd name="connsiteY74" fmla="*/ 153995 h 1938338"/>
                <a:gd name="connsiteX75" fmla="*/ 832297 w 1938338"/>
                <a:gd name="connsiteY75" fmla="*/ 149291 h 1938338"/>
                <a:gd name="connsiteX76" fmla="*/ 836567 w 1938338"/>
                <a:gd name="connsiteY76" fmla="*/ 98721 h 1938338"/>
                <a:gd name="connsiteX77" fmla="*/ 850217 w 1938338"/>
                <a:gd name="connsiteY77" fmla="*/ 7800 h 1938338"/>
                <a:gd name="connsiteX78" fmla="*/ 971119 w 1938338"/>
                <a:gd name="connsiteY78" fmla="*/ 0 h 19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38338" h="1938338">
                  <a:moveTo>
                    <a:pt x="971119" y="0"/>
                  </a:moveTo>
                  <a:lnTo>
                    <a:pt x="1004326" y="138865"/>
                  </a:lnTo>
                  <a:lnTo>
                    <a:pt x="1054244" y="141386"/>
                  </a:lnTo>
                  <a:cubicBezTo>
                    <a:pt x="1110189" y="147068"/>
                    <a:pt x="1164494" y="158291"/>
                    <a:pt x="1216604" y="174499"/>
                  </a:cubicBezTo>
                  <a:lnTo>
                    <a:pt x="1260449" y="190546"/>
                  </a:lnTo>
                  <a:lnTo>
                    <a:pt x="1289707" y="149666"/>
                  </a:lnTo>
                  <a:cubicBezTo>
                    <a:pt x="1307988" y="125290"/>
                    <a:pt x="1327001" y="101402"/>
                    <a:pt x="1347477" y="78002"/>
                  </a:cubicBezTo>
                  <a:cubicBezTo>
                    <a:pt x="1384527" y="93602"/>
                    <a:pt x="1419628" y="111152"/>
                    <a:pt x="1454729" y="130653"/>
                  </a:cubicBezTo>
                  <a:lnTo>
                    <a:pt x="1413948" y="268099"/>
                  </a:lnTo>
                  <a:lnTo>
                    <a:pt x="1434393" y="279196"/>
                  </a:lnTo>
                  <a:cubicBezTo>
                    <a:pt x="1478660" y="309103"/>
                    <a:pt x="1519894" y="343157"/>
                    <a:pt x="1557538" y="380801"/>
                  </a:cubicBezTo>
                  <a:lnTo>
                    <a:pt x="1608934" y="443092"/>
                  </a:lnTo>
                  <a:lnTo>
                    <a:pt x="1741384" y="386108"/>
                  </a:lnTo>
                  <a:cubicBezTo>
                    <a:pt x="1766735" y="417308"/>
                    <a:pt x="1788185" y="452409"/>
                    <a:pt x="1809636" y="487510"/>
                  </a:cubicBezTo>
                  <a:lnTo>
                    <a:pt x="1704155" y="586875"/>
                  </a:lnTo>
                  <a:lnTo>
                    <a:pt x="1735860" y="645287"/>
                  </a:lnTo>
                  <a:cubicBezTo>
                    <a:pt x="1756913" y="695061"/>
                    <a:pt x="1773260" y="747311"/>
                    <a:pt x="1784344" y="801477"/>
                  </a:cubicBezTo>
                  <a:lnTo>
                    <a:pt x="1789260" y="833684"/>
                  </a:lnTo>
                  <a:lnTo>
                    <a:pt x="1930538" y="850217"/>
                  </a:lnTo>
                  <a:cubicBezTo>
                    <a:pt x="1934438" y="891168"/>
                    <a:pt x="1938338" y="930168"/>
                    <a:pt x="1938338" y="971119"/>
                  </a:cubicBezTo>
                  <a:cubicBezTo>
                    <a:pt x="1908113" y="979894"/>
                    <a:pt x="1878374" y="988182"/>
                    <a:pt x="1848636" y="995495"/>
                  </a:cubicBezTo>
                  <a:lnTo>
                    <a:pt x="1799406" y="1005662"/>
                  </a:lnTo>
                  <a:lnTo>
                    <a:pt x="1796953" y="1054246"/>
                  </a:lnTo>
                  <a:cubicBezTo>
                    <a:pt x="1791272" y="1110190"/>
                    <a:pt x="1780048" y="1164496"/>
                    <a:pt x="1763840" y="1216605"/>
                  </a:cubicBezTo>
                  <a:lnTo>
                    <a:pt x="1746932" y="1262801"/>
                  </a:lnTo>
                  <a:lnTo>
                    <a:pt x="1860337" y="1347477"/>
                  </a:lnTo>
                  <a:cubicBezTo>
                    <a:pt x="1844736" y="1384527"/>
                    <a:pt x="1827186" y="1421578"/>
                    <a:pt x="1807686" y="1454729"/>
                  </a:cubicBezTo>
                  <a:lnTo>
                    <a:pt x="1669531" y="1415256"/>
                  </a:lnTo>
                  <a:lnTo>
                    <a:pt x="1659143" y="1434394"/>
                  </a:lnTo>
                  <a:cubicBezTo>
                    <a:pt x="1629237" y="1478661"/>
                    <a:pt x="1595183" y="1519895"/>
                    <a:pt x="1557538" y="1557540"/>
                  </a:cubicBezTo>
                  <a:lnTo>
                    <a:pt x="1495118" y="1609042"/>
                  </a:lnTo>
                  <a:lnTo>
                    <a:pt x="1552231" y="1743334"/>
                  </a:lnTo>
                  <a:cubicBezTo>
                    <a:pt x="1521030" y="1768685"/>
                    <a:pt x="1485929" y="1790135"/>
                    <a:pt x="1450829" y="1809636"/>
                  </a:cubicBezTo>
                  <a:lnTo>
                    <a:pt x="1350502" y="1704679"/>
                  </a:lnTo>
                  <a:lnTo>
                    <a:pt x="1293052" y="1735861"/>
                  </a:lnTo>
                  <a:cubicBezTo>
                    <a:pt x="1243278" y="1756914"/>
                    <a:pt x="1191029" y="1773261"/>
                    <a:pt x="1136862" y="1784345"/>
                  </a:cubicBezTo>
                  <a:lnTo>
                    <a:pt x="1104886" y="1789225"/>
                  </a:lnTo>
                  <a:lnTo>
                    <a:pt x="1088122" y="1932488"/>
                  </a:lnTo>
                  <a:cubicBezTo>
                    <a:pt x="1047171" y="1936388"/>
                    <a:pt x="1008170" y="1938338"/>
                    <a:pt x="967219" y="1938338"/>
                  </a:cubicBezTo>
                  <a:cubicBezTo>
                    <a:pt x="958444" y="1909088"/>
                    <a:pt x="950156" y="1879350"/>
                    <a:pt x="942844" y="1849611"/>
                  </a:cubicBezTo>
                  <a:lnTo>
                    <a:pt x="932358" y="1799391"/>
                  </a:lnTo>
                  <a:lnTo>
                    <a:pt x="884094" y="1796954"/>
                  </a:lnTo>
                  <a:cubicBezTo>
                    <a:pt x="828150" y="1791273"/>
                    <a:pt x="773844" y="1780049"/>
                    <a:pt x="721734" y="1763842"/>
                  </a:cubicBezTo>
                  <a:lnTo>
                    <a:pt x="675791" y="1747026"/>
                  </a:lnTo>
                  <a:lnTo>
                    <a:pt x="590862" y="1862287"/>
                  </a:lnTo>
                  <a:cubicBezTo>
                    <a:pt x="553811" y="1846686"/>
                    <a:pt x="516760" y="1829136"/>
                    <a:pt x="483610" y="1807686"/>
                  </a:cubicBezTo>
                  <a:lnTo>
                    <a:pt x="523461" y="1669737"/>
                  </a:lnTo>
                  <a:lnTo>
                    <a:pt x="503945" y="1659144"/>
                  </a:lnTo>
                  <a:cubicBezTo>
                    <a:pt x="459678" y="1629238"/>
                    <a:pt x="418444" y="1595184"/>
                    <a:pt x="380800" y="1557540"/>
                  </a:cubicBezTo>
                  <a:lnTo>
                    <a:pt x="329543" y="1495416"/>
                  </a:lnTo>
                  <a:lnTo>
                    <a:pt x="195004" y="1554181"/>
                  </a:lnTo>
                  <a:cubicBezTo>
                    <a:pt x="169653" y="1521030"/>
                    <a:pt x="148203" y="1487879"/>
                    <a:pt x="128703" y="1452779"/>
                  </a:cubicBezTo>
                  <a:lnTo>
                    <a:pt x="234357" y="1351786"/>
                  </a:lnTo>
                  <a:lnTo>
                    <a:pt x="202478" y="1293053"/>
                  </a:lnTo>
                  <a:cubicBezTo>
                    <a:pt x="181425" y="1243279"/>
                    <a:pt x="165078" y="1191030"/>
                    <a:pt x="153994" y="1136863"/>
                  </a:cubicBezTo>
                  <a:lnTo>
                    <a:pt x="149307" y="1106154"/>
                  </a:lnTo>
                  <a:lnTo>
                    <a:pt x="98233" y="1101772"/>
                  </a:lnTo>
                  <a:cubicBezTo>
                    <a:pt x="67764" y="1098359"/>
                    <a:pt x="37051" y="1093972"/>
                    <a:pt x="5850" y="1088122"/>
                  </a:cubicBezTo>
                  <a:cubicBezTo>
                    <a:pt x="1950" y="1049121"/>
                    <a:pt x="0" y="1008170"/>
                    <a:pt x="0" y="967219"/>
                  </a:cubicBezTo>
                  <a:lnTo>
                    <a:pt x="138883" y="933643"/>
                  </a:lnTo>
                  <a:lnTo>
                    <a:pt x="141385" y="884095"/>
                  </a:lnTo>
                  <a:cubicBezTo>
                    <a:pt x="147067" y="828151"/>
                    <a:pt x="158290" y="773845"/>
                    <a:pt x="174498" y="721735"/>
                  </a:cubicBezTo>
                  <a:lnTo>
                    <a:pt x="190523" y="677951"/>
                  </a:lnTo>
                  <a:lnTo>
                    <a:pt x="149422" y="648632"/>
                  </a:lnTo>
                  <a:cubicBezTo>
                    <a:pt x="124803" y="630350"/>
                    <a:pt x="100427" y="611337"/>
                    <a:pt x="76052" y="590862"/>
                  </a:cubicBezTo>
                  <a:cubicBezTo>
                    <a:pt x="91652" y="553811"/>
                    <a:pt x="109202" y="518710"/>
                    <a:pt x="130653" y="483610"/>
                  </a:cubicBezTo>
                  <a:lnTo>
                    <a:pt x="267887" y="524780"/>
                  </a:lnTo>
                  <a:lnTo>
                    <a:pt x="279195" y="503946"/>
                  </a:lnTo>
                  <a:cubicBezTo>
                    <a:pt x="309102" y="459679"/>
                    <a:pt x="343156" y="418445"/>
                    <a:pt x="380800" y="380801"/>
                  </a:cubicBezTo>
                  <a:lnTo>
                    <a:pt x="442792" y="329653"/>
                  </a:lnTo>
                  <a:lnTo>
                    <a:pt x="384158" y="196954"/>
                  </a:lnTo>
                  <a:cubicBezTo>
                    <a:pt x="417308" y="171603"/>
                    <a:pt x="450459" y="150153"/>
                    <a:pt x="485560" y="128703"/>
                  </a:cubicBezTo>
                  <a:lnTo>
                    <a:pt x="585585" y="234884"/>
                  </a:lnTo>
                  <a:lnTo>
                    <a:pt x="645286" y="202479"/>
                  </a:lnTo>
                  <a:cubicBezTo>
                    <a:pt x="695060" y="181426"/>
                    <a:pt x="747310" y="165079"/>
                    <a:pt x="801476" y="153995"/>
                  </a:cubicBezTo>
                  <a:lnTo>
                    <a:pt x="832297" y="149291"/>
                  </a:lnTo>
                  <a:lnTo>
                    <a:pt x="836567" y="98721"/>
                  </a:lnTo>
                  <a:cubicBezTo>
                    <a:pt x="839979" y="68251"/>
                    <a:pt x="844367" y="38026"/>
                    <a:pt x="850217" y="7800"/>
                  </a:cubicBezTo>
                  <a:cubicBezTo>
                    <a:pt x="889218" y="3900"/>
                    <a:pt x="930168" y="0"/>
                    <a:pt x="97111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  <a:round/>
            </a:ln>
          </p:spPr>
          <p:txBody>
            <a:bodyPr wrap="square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9"/>
              </p:custDataLst>
            </p:nvPr>
          </p:nvSpPr>
          <p:spPr>
            <a:xfrm>
              <a:off x="2489816" y="3479800"/>
              <a:ext cx="1388881" cy="138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事件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操作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10"/>
            </p:custDataLst>
          </p:nvPr>
        </p:nvGrpSpPr>
        <p:grpSpPr>
          <a:xfrm>
            <a:off x="8187059" y="324410"/>
            <a:ext cx="2134954" cy="2134954"/>
            <a:chOff x="2195746" y="3186312"/>
            <a:chExt cx="1938338" cy="1938338"/>
          </a:xfrm>
        </p:grpSpPr>
        <p:sp>
          <p:nvSpPr>
            <p:cNvPr id="32" name="任意多边形 31"/>
            <p:cNvSpPr/>
            <p:nvPr>
              <p:custDataLst>
                <p:tags r:id="rId11"/>
              </p:custDataLst>
            </p:nvPr>
          </p:nvSpPr>
          <p:spPr bwMode="auto">
            <a:xfrm>
              <a:off x="2195746" y="3186312"/>
              <a:ext cx="1938338" cy="1938338"/>
            </a:xfrm>
            <a:custGeom>
              <a:avLst/>
              <a:gdLst>
                <a:gd name="connsiteX0" fmla="*/ 971119 w 1938338"/>
                <a:gd name="connsiteY0" fmla="*/ 0 h 1938338"/>
                <a:gd name="connsiteX1" fmla="*/ 1004326 w 1938338"/>
                <a:gd name="connsiteY1" fmla="*/ 138865 h 1938338"/>
                <a:gd name="connsiteX2" fmla="*/ 1054244 w 1938338"/>
                <a:gd name="connsiteY2" fmla="*/ 141386 h 1938338"/>
                <a:gd name="connsiteX3" fmla="*/ 1216604 w 1938338"/>
                <a:gd name="connsiteY3" fmla="*/ 174499 h 1938338"/>
                <a:gd name="connsiteX4" fmla="*/ 1260449 w 1938338"/>
                <a:gd name="connsiteY4" fmla="*/ 190546 h 1938338"/>
                <a:gd name="connsiteX5" fmla="*/ 1289707 w 1938338"/>
                <a:gd name="connsiteY5" fmla="*/ 149666 h 1938338"/>
                <a:gd name="connsiteX6" fmla="*/ 1347477 w 1938338"/>
                <a:gd name="connsiteY6" fmla="*/ 78002 h 1938338"/>
                <a:gd name="connsiteX7" fmla="*/ 1454729 w 1938338"/>
                <a:gd name="connsiteY7" fmla="*/ 130653 h 1938338"/>
                <a:gd name="connsiteX8" fmla="*/ 1413948 w 1938338"/>
                <a:gd name="connsiteY8" fmla="*/ 268099 h 1938338"/>
                <a:gd name="connsiteX9" fmla="*/ 1434393 w 1938338"/>
                <a:gd name="connsiteY9" fmla="*/ 279196 h 1938338"/>
                <a:gd name="connsiteX10" fmla="*/ 1557538 w 1938338"/>
                <a:gd name="connsiteY10" fmla="*/ 380801 h 1938338"/>
                <a:gd name="connsiteX11" fmla="*/ 1608934 w 1938338"/>
                <a:gd name="connsiteY11" fmla="*/ 443092 h 1938338"/>
                <a:gd name="connsiteX12" fmla="*/ 1741384 w 1938338"/>
                <a:gd name="connsiteY12" fmla="*/ 386108 h 1938338"/>
                <a:gd name="connsiteX13" fmla="*/ 1809636 w 1938338"/>
                <a:gd name="connsiteY13" fmla="*/ 487510 h 1938338"/>
                <a:gd name="connsiteX14" fmla="*/ 1704155 w 1938338"/>
                <a:gd name="connsiteY14" fmla="*/ 586875 h 1938338"/>
                <a:gd name="connsiteX15" fmla="*/ 1735860 w 1938338"/>
                <a:gd name="connsiteY15" fmla="*/ 645287 h 1938338"/>
                <a:gd name="connsiteX16" fmla="*/ 1784344 w 1938338"/>
                <a:gd name="connsiteY16" fmla="*/ 801477 h 1938338"/>
                <a:gd name="connsiteX17" fmla="*/ 1789260 w 1938338"/>
                <a:gd name="connsiteY17" fmla="*/ 833684 h 1938338"/>
                <a:gd name="connsiteX18" fmla="*/ 1930538 w 1938338"/>
                <a:gd name="connsiteY18" fmla="*/ 850217 h 1938338"/>
                <a:gd name="connsiteX19" fmla="*/ 1938338 w 1938338"/>
                <a:gd name="connsiteY19" fmla="*/ 971119 h 1938338"/>
                <a:gd name="connsiteX20" fmla="*/ 1848636 w 1938338"/>
                <a:gd name="connsiteY20" fmla="*/ 995495 h 1938338"/>
                <a:gd name="connsiteX21" fmla="*/ 1799406 w 1938338"/>
                <a:gd name="connsiteY21" fmla="*/ 1005662 h 1938338"/>
                <a:gd name="connsiteX22" fmla="*/ 1796953 w 1938338"/>
                <a:gd name="connsiteY22" fmla="*/ 1054246 h 1938338"/>
                <a:gd name="connsiteX23" fmla="*/ 1763840 w 1938338"/>
                <a:gd name="connsiteY23" fmla="*/ 1216605 h 1938338"/>
                <a:gd name="connsiteX24" fmla="*/ 1746932 w 1938338"/>
                <a:gd name="connsiteY24" fmla="*/ 1262801 h 1938338"/>
                <a:gd name="connsiteX25" fmla="*/ 1860337 w 1938338"/>
                <a:gd name="connsiteY25" fmla="*/ 1347477 h 1938338"/>
                <a:gd name="connsiteX26" fmla="*/ 1807686 w 1938338"/>
                <a:gd name="connsiteY26" fmla="*/ 1454729 h 1938338"/>
                <a:gd name="connsiteX27" fmla="*/ 1669531 w 1938338"/>
                <a:gd name="connsiteY27" fmla="*/ 1415256 h 1938338"/>
                <a:gd name="connsiteX28" fmla="*/ 1659143 w 1938338"/>
                <a:gd name="connsiteY28" fmla="*/ 1434394 h 1938338"/>
                <a:gd name="connsiteX29" fmla="*/ 1557538 w 1938338"/>
                <a:gd name="connsiteY29" fmla="*/ 1557540 h 1938338"/>
                <a:gd name="connsiteX30" fmla="*/ 1495118 w 1938338"/>
                <a:gd name="connsiteY30" fmla="*/ 1609042 h 1938338"/>
                <a:gd name="connsiteX31" fmla="*/ 1552231 w 1938338"/>
                <a:gd name="connsiteY31" fmla="*/ 1743334 h 1938338"/>
                <a:gd name="connsiteX32" fmla="*/ 1450829 w 1938338"/>
                <a:gd name="connsiteY32" fmla="*/ 1809636 h 1938338"/>
                <a:gd name="connsiteX33" fmla="*/ 1350502 w 1938338"/>
                <a:gd name="connsiteY33" fmla="*/ 1704679 h 1938338"/>
                <a:gd name="connsiteX34" fmla="*/ 1293052 w 1938338"/>
                <a:gd name="connsiteY34" fmla="*/ 1735861 h 1938338"/>
                <a:gd name="connsiteX35" fmla="*/ 1136862 w 1938338"/>
                <a:gd name="connsiteY35" fmla="*/ 1784345 h 1938338"/>
                <a:gd name="connsiteX36" fmla="*/ 1104886 w 1938338"/>
                <a:gd name="connsiteY36" fmla="*/ 1789225 h 1938338"/>
                <a:gd name="connsiteX37" fmla="*/ 1088122 w 1938338"/>
                <a:gd name="connsiteY37" fmla="*/ 1932488 h 1938338"/>
                <a:gd name="connsiteX38" fmla="*/ 967219 w 1938338"/>
                <a:gd name="connsiteY38" fmla="*/ 1938338 h 1938338"/>
                <a:gd name="connsiteX39" fmla="*/ 942844 w 1938338"/>
                <a:gd name="connsiteY39" fmla="*/ 1849611 h 1938338"/>
                <a:gd name="connsiteX40" fmla="*/ 932358 w 1938338"/>
                <a:gd name="connsiteY40" fmla="*/ 1799391 h 1938338"/>
                <a:gd name="connsiteX41" fmla="*/ 884094 w 1938338"/>
                <a:gd name="connsiteY41" fmla="*/ 1796954 h 1938338"/>
                <a:gd name="connsiteX42" fmla="*/ 721734 w 1938338"/>
                <a:gd name="connsiteY42" fmla="*/ 1763842 h 1938338"/>
                <a:gd name="connsiteX43" fmla="*/ 675791 w 1938338"/>
                <a:gd name="connsiteY43" fmla="*/ 1747026 h 1938338"/>
                <a:gd name="connsiteX44" fmla="*/ 590862 w 1938338"/>
                <a:gd name="connsiteY44" fmla="*/ 1862287 h 1938338"/>
                <a:gd name="connsiteX45" fmla="*/ 483610 w 1938338"/>
                <a:gd name="connsiteY45" fmla="*/ 1807686 h 1938338"/>
                <a:gd name="connsiteX46" fmla="*/ 523461 w 1938338"/>
                <a:gd name="connsiteY46" fmla="*/ 1669737 h 1938338"/>
                <a:gd name="connsiteX47" fmla="*/ 503945 w 1938338"/>
                <a:gd name="connsiteY47" fmla="*/ 1659144 h 1938338"/>
                <a:gd name="connsiteX48" fmla="*/ 380800 w 1938338"/>
                <a:gd name="connsiteY48" fmla="*/ 1557540 h 1938338"/>
                <a:gd name="connsiteX49" fmla="*/ 329543 w 1938338"/>
                <a:gd name="connsiteY49" fmla="*/ 1495416 h 1938338"/>
                <a:gd name="connsiteX50" fmla="*/ 195004 w 1938338"/>
                <a:gd name="connsiteY50" fmla="*/ 1554181 h 1938338"/>
                <a:gd name="connsiteX51" fmla="*/ 128703 w 1938338"/>
                <a:gd name="connsiteY51" fmla="*/ 1452779 h 1938338"/>
                <a:gd name="connsiteX52" fmla="*/ 234357 w 1938338"/>
                <a:gd name="connsiteY52" fmla="*/ 1351786 h 1938338"/>
                <a:gd name="connsiteX53" fmla="*/ 202478 w 1938338"/>
                <a:gd name="connsiteY53" fmla="*/ 1293053 h 1938338"/>
                <a:gd name="connsiteX54" fmla="*/ 153994 w 1938338"/>
                <a:gd name="connsiteY54" fmla="*/ 1136863 h 1938338"/>
                <a:gd name="connsiteX55" fmla="*/ 149307 w 1938338"/>
                <a:gd name="connsiteY55" fmla="*/ 1106154 h 1938338"/>
                <a:gd name="connsiteX56" fmla="*/ 98233 w 1938338"/>
                <a:gd name="connsiteY56" fmla="*/ 1101772 h 1938338"/>
                <a:gd name="connsiteX57" fmla="*/ 5850 w 1938338"/>
                <a:gd name="connsiteY57" fmla="*/ 1088122 h 1938338"/>
                <a:gd name="connsiteX58" fmla="*/ 0 w 1938338"/>
                <a:gd name="connsiteY58" fmla="*/ 967219 h 1938338"/>
                <a:gd name="connsiteX59" fmla="*/ 138883 w 1938338"/>
                <a:gd name="connsiteY59" fmla="*/ 933643 h 1938338"/>
                <a:gd name="connsiteX60" fmla="*/ 141385 w 1938338"/>
                <a:gd name="connsiteY60" fmla="*/ 884095 h 1938338"/>
                <a:gd name="connsiteX61" fmla="*/ 174498 w 1938338"/>
                <a:gd name="connsiteY61" fmla="*/ 721735 h 1938338"/>
                <a:gd name="connsiteX62" fmla="*/ 190523 w 1938338"/>
                <a:gd name="connsiteY62" fmla="*/ 677951 h 1938338"/>
                <a:gd name="connsiteX63" fmla="*/ 149422 w 1938338"/>
                <a:gd name="connsiteY63" fmla="*/ 648632 h 1938338"/>
                <a:gd name="connsiteX64" fmla="*/ 76052 w 1938338"/>
                <a:gd name="connsiteY64" fmla="*/ 590862 h 1938338"/>
                <a:gd name="connsiteX65" fmla="*/ 130653 w 1938338"/>
                <a:gd name="connsiteY65" fmla="*/ 483610 h 1938338"/>
                <a:gd name="connsiteX66" fmla="*/ 267887 w 1938338"/>
                <a:gd name="connsiteY66" fmla="*/ 524780 h 1938338"/>
                <a:gd name="connsiteX67" fmla="*/ 279195 w 1938338"/>
                <a:gd name="connsiteY67" fmla="*/ 503946 h 1938338"/>
                <a:gd name="connsiteX68" fmla="*/ 380800 w 1938338"/>
                <a:gd name="connsiteY68" fmla="*/ 380801 h 1938338"/>
                <a:gd name="connsiteX69" fmla="*/ 442792 w 1938338"/>
                <a:gd name="connsiteY69" fmla="*/ 329653 h 1938338"/>
                <a:gd name="connsiteX70" fmla="*/ 384158 w 1938338"/>
                <a:gd name="connsiteY70" fmla="*/ 196954 h 1938338"/>
                <a:gd name="connsiteX71" fmla="*/ 485560 w 1938338"/>
                <a:gd name="connsiteY71" fmla="*/ 128703 h 1938338"/>
                <a:gd name="connsiteX72" fmla="*/ 585585 w 1938338"/>
                <a:gd name="connsiteY72" fmla="*/ 234884 h 1938338"/>
                <a:gd name="connsiteX73" fmla="*/ 645286 w 1938338"/>
                <a:gd name="connsiteY73" fmla="*/ 202479 h 1938338"/>
                <a:gd name="connsiteX74" fmla="*/ 801476 w 1938338"/>
                <a:gd name="connsiteY74" fmla="*/ 153995 h 1938338"/>
                <a:gd name="connsiteX75" fmla="*/ 832297 w 1938338"/>
                <a:gd name="connsiteY75" fmla="*/ 149291 h 1938338"/>
                <a:gd name="connsiteX76" fmla="*/ 836567 w 1938338"/>
                <a:gd name="connsiteY76" fmla="*/ 98721 h 1938338"/>
                <a:gd name="connsiteX77" fmla="*/ 850217 w 1938338"/>
                <a:gd name="connsiteY77" fmla="*/ 7800 h 1938338"/>
                <a:gd name="connsiteX78" fmla="*/ 971119 w 1938338"/>
                <a:gd name="connsiteY78" fmla="*/ 0 h 19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38338" h="1938338">
                  <a:moveTo>
                    <a:pt x="971119" y="0"/>
                  </a:moveTo>
                  <a:lnTo>
                    <a:pt x="1004326" y="138865"/>
                  </a:lnTo>
                  <a:lnTo>
                    <a:pt x="1054244" y="141386"/>
                  </a:lnTo>
                  <a:cubicBezTo>
                    <a:pt x="1110189" y="147068"/>
                    <a:pt x="1164494" y="158291"/>
                    <a:pt x="1216604" y="174499"/>
                  </a:cubicBezTo>
                  <a:lnTo>
                    <a:pt x="1260449" y="190546"/>
                  </a:lnTo>
                  <a:lnTo>
                    <a:pt x="1289707" y="149666"/>
                  </a:lnTo>
                  <a:cubicBezTo>
                    <a:pt x="1307988" y="125290"/>
                    <a:pt x="1327001" y="101402"/>
                    <a:pt x="1347477" y="78002"/>
                  </a:cubicBezTo>
                  <a:cubicBezTo>
                    <a:pt x="1384527" y="93602"/>
                    <a:pt x="1419628" y="111152"/>
                    <a:pt x="1454729" y="130653"/>
                  </a:cubicBezTo>
                  <a:lnTo>
                    <a:pt x="1413948" y="268099"/>
                  </a:lnTo>
                  <a:lnTo>
                    <a:pt x="1434393" y="279196"/>
                  </a:lnTo>
                  <a:cubicBezTo>
                    <a:pt x="1478660" y="309103"/>
                    <a:pt x="1519894" y="343157"/>
                    <a:pt x="1557538" y="380801"/>
                  </a:cubicBezTo>
                  <a:lnTo>
                    <a:pt x="1608934" y="443092"/>
                  </a:lnTo>
                  <a:lnTo>
                    <a:pt x="1741384" y="386108"/>
                  </a:lnTo>
                  <a:cubicBezTo>
                    <a:pt x="1766735" y="417308"/>
                    <a:pt x="1788185" y="452409"/>
                    <a:pt x="1809636" y="487510"/>
                  </a:cubicBezTo>
                  <a:lnTo>
                    <a:pt x="1704155" y="586875"/>
                  </a:lnTo>
                  <a:lnTo>
                    <a:pt x="1735860" y="645287"/>
                  </a:lnTo>
                  <a:cubicBezTo>
                    <a:pt x="1756913" y="695061"/>
                    <a:pt x="1773260" y="747311"/>
                    <a:pt x="1784344" y="801477"/>
                  </a:cubicBezTo>
                  <a:lnTo>
                    <a:pt x="1789260" y="833684"/>
                  </a:lnTo>
                  <a:lnTo>
                    <a:pt x="1930538" y="850217"/>
                  </a:lnTo>
                  <a:cubicBezTo>
                    <a:pt x="1934438" y="891168"/>
                    <a:pt x="1938338" y="930168"/>
                    <a:pt x="1938338" y="971119"/>
                  </a:cubicBezTo>
                  <a:cubicBezTo>
                    <a:pt x="1908113" y="979894"/>
                    <a:pt x="1878374" y="988182"/>
                    <a:pt x="1848636" y="995495"/>
                  </a:cubicBezTo>
                  <a:lnTo>
                    <a:pt x="1799406" y="1005662"/>
                  </a:lnTo>
                  <a:lnTo>
                    <a:pt x="1796953" y="1054246"/>
                  </a:lnTo>
                  <a:cubicBezTo>
                    <a:pt x="1791272" y="1110190"/>
                    <a:pt x="1780048" y="1164496"/>
                    <a:pt x="1763840" y="1216605"/>
                  </a:cubicBezTo>
                  <a:lnTo>
                    <a:pt x="1746932" y="1262801"/>
                  </a:lnTo>
                  <a:lnTo>
                    <a:pt x="1860337" y="1347477"/>
                  </a:lnTo>
                  <a:cubicBezTo>
                    <a:pt x="1844736" y="1384527"/>
                    <a:pt x="1827186" y="1421578"/>
                    <a:pt x="1807686" y="1454729"/>
                  </a:cubicBezTo>
                  <a:lnTo>
                    <a:pt x="1669531" y="1415256"/>
                  </a:lnTo>
                  <a:lnTo>
                    <a:pt x="1659143" y="1434394"/>
                  </a:lnTo>
                  <a:cubicBezTo>
                    <a:pt x="1629237" y="1478661"/>
                    <a:pt x="1595183" y="1519895"/>
                    <a:pt x="1557538" y="1557540"/>
                  </a:cubicBezTo>
                  <a:lnTo>
                    <a:pt x="1495118" y="1609042"/>
                  </a:lnTo>
                  <a:lnTo>
                    <a:pt x="1552231" y="1743334"/>
                  </a:lnTo>
                  <a:cubicBezTo>
                    <a:pt x="1521030" y="1768685"/>
                    <a:pt x="1485929" y="1790135"/>
                    <a:pt x="1450829" y="1809636"/>
                  </a:cubicBezTo>
                  <a:lnTo>
                    <a:pt x="1350502" y="1704679"/>
                  </a:lnTo>
                  <a:lnTo>
                    <a:pt x="1293052" y="1735861"/>
                  </a:lnTo>
                  <a:cubicBezTo>
                    <a:pt x="1243278" y="1756914"/>
                    <a:pt x="1191029" y="1773261"/>
                    <a:pt x="1136862" y="1784345"/>
                  </a:cubicBezTo>
                  <a:lnTo>
                    <a:pt x="1104886" y="1789225"/>
                  </a:lnTo>
                  <a:lnTo>
                    <a:pt x="1088122" y="1932488"/>
                  </a:lnTo>
                  <a:cubicBezTo>
                    <a:pt x="1047171" y="1936388"/>
                    <a:pt x="1008170" y="1938338"/>
                    <a:pt x="967219" y="1938338"/>
                  </a:cubicBezTo>
                  <a:cubicBezTo>
                    <a:pt x="958444" y="1909088"/>
                    <a:pt x="950156" y="1879350"/>
                    <a:pt x="942844" y="1849611"/>
                  </a:cubicBezTo>
                  <a:lnTo>
                    <a:pt x="932358" y="1799391"/>
                  </a:lnTo>
                  <a:lnTo>
                    <a:pt x="884094" y="1796954"/>
                  </a:lnTo>
                  <a:cubicBezTo>
                    <a:pt x="828150" y="1791273"/>
                    <a:pt x="773844" y="1780049"/>
                    <a:pt x="721734" y="1763842"/>
                  </a:cubicBezTo>
                  <a:lnTo>
                    <a:pt x="675791" y="1747026"/>
                  </a:lnTo>
                  <a:lnTo>
                    <a:pt x="590862" y="1862287"/>
                  </a:lnTo>
                  <a:cubicBezTo>
                    <a:pt x="553811" y="1846686"/>
                    <a:pt x="516760" y="1829136"/>
                    <a:pt x="483610" y="1807686"/>
                  </a:cubicBezTo>
                  <a:lnTo>
                    <a:pt x="523461" y="1669737"/>
                  </a:lnTo>
                  <a:lnTo>
                    <a:pt x="503945" y="1659144"/>
                  </a:lnTo>
                  <a:cubicBezTo>
                    <a:pt x="459678" y="1629238"/>
                    <a:pt x="418444" y="1595184"/>
                    <a:pt x="380800" y="1557540"/>
                  </a:cubicBezTo>
                  <a:lnTo>
                    <a:pt x="329543" y="1495416"/>
                  </a:lnTo>
                  <a:lnTo>
                    <a:pt x="195004" y="1554181"/>
                  </a:lnTo>
                  <a:cubicBezTo>
                    <a:pt x="169653" y="1521030"/>
                    <a:pt x="148203" y="1487879"/>
                    <a:pt x="128703" y="1452779"/>
                  </a:cubicBezTo>
                  <a:lnTo>
                    <a:pt x="234357" y="1351786"/>
                  </a:lnTo>
                  <a:lnTo>
                    <a:pt x="202478" y="1293053"/>
                  </a:lnTo>
                  <a:cubicBezTo>
                    <a:pt x="181425" y="1243279"/>
                    <a:pt x="165078" y="1191030"/>
                    <a:pt x="153994" y="1136863"/>
                  </a:cubicBezTo>
                  <a:lnTo>
                    <a:pt x="149307" y="1106154"/>
                  </a:lnTo>
                  <a:lnTo>
                    <a:pt x="98233" y="1101772"/>
                  </a:lnTo>
                  <a:cubicBezTo>
                    <a:pt x="67764" y="1098359"/>
                    <a:pt x="37051" y="1093972"/>
                    <a:pt x="5850" y="1088122"/>
                  </a:cubicBezTo>
                  <a:cubicBezTo>
                    <a:pt x="1950" y="1049121"/>
                    <a:pt x="0" y="1008170"/>
                    <a:pt x="0" y="967219"/>
                  </a:cubicBezTo>
                  <a:lnTo>
                    <a:pt x="138883" y="933643"/>
                  </a:lnTo>
                  <a:lnTo>
                    <a:pt x="141385" y="884095"/>
                  </a:lnTo>
                  <a:cubicBezTo>
                    <a:pt x="147067" y="828151"/>
                    <a:pt x="158290" y="773845"/>
                    <a:pt x="174498" y="721735"/>
                  </a:cubicBezTo>
                  <a:lnTo>
                    <a:pt x="190523" y="677951"/>
                  </a:lnTo>
                  <a:lnTo>
                    <a:pt x="149422" y="648632"/>
                  </a:lnTo>
                  <a:cubicBezTo>
                    <a:pt x="124803" y="630350"/>
                    <a:pt x="100427" y="611337"/>
                    <a:pt x="76052" y="590862"/>
                  </a:cubicBezTo>
                  <a:cubicBezTo>
                    <a:pt x="91652" y="553811"/>
                    <a:pt x="109202" y="518710"/>
                    <a:pt x="130653" y="483610"/>
                  </a:cubicBezTo>
                  <a:lnTo>
                    <a:pt x="267887" y="524780"/>
                  </a:lnTo>
                  <a:lnTo>
                    <a:pt x="279195" y="503946"/>
                  </a:lnTo>
                  <a:cubicBezTo>
                    <a:pt x="309102" y="459679"/>
                    <a:pt x="343156" y="418445"/>
                    <a:pt x="380800" y="380801"/>
                  </a:cubicBezTo>
                  <a:lnTo>
                    <a:pt x="442792" y="329653"/>
                  </a:lnTo>
                  <a:lnTo>
                    <a:pt x="384158" y="196954"/>
                  </a:lnTo>
                  <a:cubicBezTo>
                    <a:pt x="417308" y="171603"/>
                    <a:pt x="450459" y="150153"/>
                    <a:pt x="485560" y="128703"/>
                  </a:cubicBezTo>
                  <a:lnTo>
                    <a:pt x="585585" y="234884"/>
                  </a:lnTo>
                  <a:lnTo>
                    <a:pt x="645286" y="202479"/>
                  </a:lnTo>
                  <a:cubicBezTo>
                    <a:pt x="695060" y="181426"/>
                    <a:pt x="747310" y="165079"/>
                    <a:pt x="801476" y="153995"/>
                  </a:cubicBezTo>
                  <a:lnTo>
                    <a:pt x="832297" y="149291"/>
                  </a:lnTo>
                  <a:lnTo>
                    <a:pt x="836567" y="98721"/>
                  </a:lnTo>
                  <a:cubicBezTo>
                    <a:pt x="839979" y="68251"/>
                    <a:pt x="844367" y="38026"/>
                    <a:pt x="850217" y="7800"/>
                  </a:cubicBezTo>
                  <a:cubicBezTo>
                    <a:pt x="889218" y="3900"/>
                    <a:pt x="930168" y="0"/>
                    <a:pt x="97111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  <a:round/>
            </a:ln>
          </p:spPr>
          <p:txBody>
            <a:bodyPr wrap="square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12"/>
              </p:custDataLst>
            </p:nvPr>
          </p:nvSpPr>
          <p:spPr>
            <a:xfrm>
              <a:off x="2489816" y="3479800"/>
              <a:ext cx="1388881" cy="138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元素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操作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3"/>
            </p:custDataLst>
          </p:nvPr>
        </p:nvGrpSpPr>
        <p:grpSpPr>
          <a:xfrm>
            <a:off x="9887006" y="1480820"/>
            <a:ext cx="2134954" cy="2134954"/>
            <a:chOff x="2195746" y="3186312"/>
            <a:chExt cx="1938338" cy="1938338"/>
          </a:xfrm>
        </p:grpSpPr>
        <p:sp>
          <p:nvSpPr>
            <p:cNvPr id="35" name="任意多边形 34"/>
            <p:cNvSpPr/>
            <p:nvPr>
              <p:custDataLst>
                <p:tags r:id="rId14"/>
              </p:custDataLst>
            </p:nvPr>
          </p:nvSpPr>
          <p:spPr bwMode="auto">
            <a:xfrm>
              <a:off x="2195746" y="3186312"/>
              <a:ext cx="1938338" cy="1938338"/>
            </a:xfrm>
            <a:custGeom>
              <a:avLst/>
              <a:gdLst>
                <a:gd name="connsiteX0" fmla="*/ 971119 w 1938338"/>
                <a:gd name="connsiteY0" fmla="*/ 0 h 1938338"/>
                <a:gd name="connsiteX1" fmla="*/ 1004326 w 1938338"/>
                <a:gd name="connsiteY1" fmla="*/ 138865 h 1938338"/>
                <a:gd name="connsiteX2" fmla="*/ 1054244 w 1938338"/>
                <a:gd name="connsiteY2" fmla="*/ 141386 h 1938338"/>
                <a:gd name="connsiteX3" fmla="*/ 1216604 w 1938338"/>
                <a:gd name="connsiteY3" fmla="*/ 174499 h 1938338"/>
                <a:gd name="connsiteX4" fmla="*/ 1260449 w 1938338"/>
                <a:gd name="connsiteY4" fmla="*/ 190546 h 1938338"/>
                <a:gd name="connsiteX5" fmla="*/ 1289707 w 1938338"/>
                <a:gd name="connsiteY5" fmla="*/ 149666 h 1938338"/>
                <a:gd name="connsiteX6" fmla="*/ 1347477 w 1938338"/>
                <a:gd name="connsiteY6" fmla="*/ 78002 h 1938338"/>
                <a:gd name="connsiteX7" fmla="*/ 1454729 w 1938338"/>
                <a:gd name="connsiteY7" fmla="*/ 130653 h 1938338"/>
                <a:gd name="connsiteX8" fmla="*/ 1413948 w 1938338"/>
                <a:gd name="connsiteY8" fmla="*/ 268099 h 1938338"/>
                <a:gd name="connsiteX9" fmla="*/ 1434393 w 1938338"/>
                <a:gd name="connsiteY9" fmla="*/ 279196 h 1938338"/>
                <a:gd name="connsiteX10" fmla="*/ 1557538 w 1938338"/>
                <a:gd name="connsiteY10" fmla="*/ 380801 h 1938338"/>
                <a:gd name="connsiteX11" fmla="*/ 1608934 w 1938338"/>
                <a:gd name="connsiteY11" fmla="*/ 443092 h 1938338"/>
                <a:gd name="connsiteX12" fmla="*/ 1741384 w 1938338"/>
                <a:gd name="connsiteY12" fmla="*/ 386108 h 1938338"/>
                <a:gd name="connsiteX13" fmla="*/ 1809636 w 1938338"/>
                <a:gd name="connsiteY13" fmla="*/ 487510 h 1938338"/>
                <a:gd name="connsiteX14" fmla="*/ 1704155 w 1938338"/>
                <a:gd name="connsiteY14" fmla="*/ 586875 h 1938338"/>
                <a:gd name="connsiteX15" fmla="*/ 1735860 w 1938338"/>
                <a:gd name="connsiteY15" fmla="*/ 645287 h 1938338"/>
                <a:gd name="connsiteX16" fmla="*/ 1784344 w 1938338"/>
                <a:gd name="connsiteY16" fmla="*/ 801477 h 1938338"/>
                <a:gd name="connsiteX17" fmla="*/ 1789260 w 1938338"/>
                <a:gd name="connsiteY17" fmla="*/ 833684 h 1938338"/>
                <a:gd name="connsiteX18" fmla="*/ 1930538 w 1938338"/>
                <a:gd name="connsiteY18" fmla="*/ 850217 h 1938338"/>
                <a:gd name="connsiteX19" fmla="*/ 1938338 w 1938338"/>
                <a:gd name="connsiteY19" fmla="*/ 971119 h 1938338"/>
                <a:gd name="connsiteX20" fmla="*/ 1848636 w 1938338"/>
                <a:gd name="connsiteY20" fmla="*/ 995495 h 1938338"/>
                <a:gd name="connsiteX21" fmla="*/ 1799406 w 1938338"/>
                <a:gd name="connsiteY21" fmla="*/ 1005662 h 1938338"/>
                <a:gd name="connsiteX22" fmla="*/ 1796953 w 1938338"/>
                <a:gd name="connsiteY22" fmla="*/ 1054246 h 1938338"/>
                <a:gd name="connsiteX23" fmla="*/ 1763840 w 1938338"/>
                <a:gd name="connsiteY23" fmla="*/ 1216605 h 1938338"/>
                <a:gd name="connsiteX24" fmla="*/ 1746932 w 1938338"/>
                <a:gd name="connsiteY24" fmla="*/ 1262801 h 1938338"/>
                <a:gd name="connsiteX25" fmla="*/ 1860337 w 1938338"/>
                <a:gd name="connsiteY25" fmla="*/ 1347477 h 1938338"/>
                <a:gd name="connsiteX26" fmla="*/ 1807686 w 1938338"/>
                <a:gd name="connsiteY26" fmla="*/ 1454729 h 1938338"/>
                <a:gd name="connsiteX27" fmla="*/ 1669531 w 1938338"/>
                <a:gd name="connsiteY27" fmla="*/ 1415256 h 1938338"/>
                <a:gd name="connsiteX28" fmla="*/ 1659143 w 1938338"/>
                <a:gd name="connsiteY28" fmla="*/ 1434394 h 1938338"/>
                <a:gd name="connsiteX29" fmla="*/ 1557538 w 1938338"/>
                <a:gd name="connsiteY29" fmla="*/ 1557540 h 1938338"/>
                <a:gd name="connsiteX30" fmla="*/ 1495118 w 1938338"/>
                <a:gd name="connsiteY30" fmla="*/ 1609042 h 1938338"/>
                <a:gd name="connsiteX31" fmla="*/ 1552231 w 1938338"/>
                <a:gd name="connsiteY31" fmla="*/ 1743334 h 1938338"/>
                <a:gd name="connsiteX32" fmla="*/ 1450829 w 1938338"/>
                <a:gd name="connsiteY32" fmla="*/ 1809636 h 1938338"/>
                <a:gd name="connsiteX33" fmla="*/ 1350502 w 1938338"/>
                <a:gd name="connsiteY33" fmla="*/ 1704679 h 1938338"/>
                <a:gd name="connsiteX34" fmla="*/ 1293052 w 1938338"/>
                <a:gd name="connsiteY34" fmla="*/ 1735861 h 1938338"/>
                <a:gd name="connsiteX35" fmla="*/ 1136862 w 1938338"/>
                <a:gd name="connsiteY35" fmla="*/ 1784345 h 1938338"/>
                <a:gd name="connsiteX36" fmla="*/ 1104886 w 1938338"/>
                <a:gd name="connsiteY36" fmla="*/ 1789225 h 1938338"/>
                <a:gd name="connsiteX37" fmla="*/ 1088122 w 1938338"/>
                <a:gd name="connsiteY37" fmla="*/ 1932488 h 1938338"/>
                <a:gd name="connsiteX38" fmla="*/ 967219 w 1938338"/>
                <a:gd name="connsiteY38" fmla="*/ 1938338 h 1938338"/>
                <a:gd name="connsiteX39" fmla="*/ 942844 w 1938338"/>
                <a:gd name="connsiteY39" fmla="*/ 1849611 h 1938338"/>
                <a:gd name="connsiteX40" fmla="*/ 932358 w 1938338"/>
                <a:gd name="connsiteY40" fmla="*/ 1799391 h 1938338"/>
                <a:gd name="connsiteX41" fmla="*/ 884094 w 1938338"/>
                <a:gd name="connsiteY41" fmla="*/ 1796954 h 1938338"/>
                <a:gd name="connsiteX42" fmla="*/ 721734 w 1938338"/>
                <a:gd name="connsiteY42" fmla="*/ 1763842 h 1938338"/>
                <a:gd name="connsiteX43" fmla="*/ 675791 w 1938338"/>
                <a:gd name="connsiteY43" fmla="*/ 1747026 h 1938338"/>
                <a:gd name="connsiteX44" fmla="*/ 590862 w 1938338"/>
                <a:gd name="connsiteY44" fmla="*/ 1862287 h 1938338"/>
                <a:gd name="connsiteX45" fmla="*/ 483610 w 1938338"/>
                <a:gd name="connsiteY45" fmla="*/ 1807686 h 1938338"/>
                <a:gd name="connsiteX46" fmla="*/ 523461 w 1938338"/>
                <a:gd name="connsiteY46" fmla="*/ 1669737 h 1938338"/>
                <a:gd name="connsiteX47" fmla="*/ 503945 w 1938338"/>
                <a:gd name="connsiteY47" fmla="*/ 1659144 h 1938338"/>
                <a:gd name="connsiteX48" fmla="*/ 380800 w 1938338"/>
                <a:gd name="connsiteY48" fmla="*/ 1557540 h 1938338"/>
                <a:gd name="connsiteX49" fmla="*/ 329543 w 1938338"/>
                <a:gd name="connsiteY49" fmla="*/ 1495416 h 1938338"/>
                <a:gd name="connsiteX50" fmla="*/ 195004 w 1938338"/>
                <a:gd name="connsiteY50" fmla="*/ 1554181 h 1938338"/>
                <a:gd name="connsiteX51" fmla="*/ 128703 w 1938338"/>
                <a:gd name="connsiteY51" fmla="*/ 1452779 h 1938338"/>
                <a:gd name="connsiteX52" fmla="*/ 234357 w 1938338"/>
                <a:gd name="connsiteY52" fmla="*/ 1351786 h 1938338"/>
                <a:gd name="connsiteX53" fmla="*/ 202478 w 1938338"/>
                <a:gd name="connsiteY53" fmla="*/ 1293053 h 1938338"/>
                <a:gd name="connsiteX54" fmla="*/ 153994 w 1938338"/>
                <a:gd name="connsiteY54" fmla="*/ 1136863 h 1938338"/>
                <a:gd name="connsiteX55" fmla="*/ 149307 w 1938338"/>
                <a:gd name="connsiteY55" fmla="*/ 1106154 h 1938338"/>
                <a:gd name="connsiteX56" fmla="*/ 98233 w 1938338"/>
                <a:gd name="connsiteY56" fmla="*/ 1101772 h 1938338"/>
                <a:gd name="connsiteX57" fmla="*/ 5850 w 1938338"/>
                <a:gd name="connsiteY57" fmla="*/ 1088122 h 1938338"/>
                <a:gd name="connsiteX58" fmla="*/ 0 w 1938338"/>
                <a:gd name="connsiteY58" fmla="*/ 967219 h 1938338"/>
                <a:gd name="connsiteX59" fmla="*/ 138883 w 1938338"/>
                <a:gd name="connsiteY59" fmla="*/ 933643 h 1938338"/>
                <a:gd name="connsiteX60" fmla="*/ 141385 w 1938338"/>
                <a:gd name="connsiteY60" fmla="*/ 884095 h 1938338"/>
                <a:gd name="connsiteX61" fmla="*/ 174498 w 1938338"/>
                <a:gd name="connsiteY61" fmla="*/ 721735 h 1938338"/>
                <a:gd name="connsiteX62" fmla="*/ 190523 w 1938338"/>
                <a:gd name="connsiteY62" fmla="*/ 677951 h 1938338"/>
                <a:gd name="connsiteX63" fmla="*/ 149422 w 1938338"/>
                <a:gd name="connsiteY63" fmla="*/ 648632 h 1938338"/>
                <a:gd name="connsiteX64" fmla="*/ 76052 w 1938338"/>
                <a:gd name="connsiteY64" fmla="*/ 590862 h 1938338"/>
                <a:gd name="connsiteX65" fmla="*/ 130653 w 1938338"/>
                <a:gd name="connsiteY65" fmla="*/ 483610 h 1938338"/>
                <a:gd name="connsiteX66" fmla="*/ 267887 w 1938338"/>
                <a:gd name="connsiteY66" fmla="*/ 524780 h 1938338"/>
                <a:gd name="connsiteX67" fmla="*/ 279195 w 1938338"/>
                <a:gd name="connsiteY67" fmla="*/ 503946 h 1938338"/>
                <a:gd name="connsiteX68" fmla="*/ 380800 w 1938338"/>
                <a:gd name="connsiteY68" fmla="*/ 380801 h 1938338"/>
                <a:gd name="connsiteX69" fmla="*/ 442792 w 1938338"/>
                <a:gd name="connsiteY69" fmla="*/ 329653 h 1938338"/>
                <a:gd name="connsiteX70" fmla="*/ 384158 w 1938338"/>
                <a:gd name="connsiteY70" fmla="*/ 196954 h 1938338"/>
                <a:gd name="connsiteX71" fmla="*/ 485560 w 1938338"/>
                <a:gd name="connsiteY71" fmla="*/ 128703 h 1938338"/>
                <a:gd name="connsiteX72" fmla="*/ 585585 w 1938338"/>
                <a:gd name="connsiteY72" fmla="*/ 234884 h 1938338"/>
                <a:gd name="connsiteX73" fmla="*/ 645286 w 1938338"/>
                <a:gd name="connsiteY73" fmla="*/ 202479 h 1938338"/>
                <a:gd name="connsiteX74" fmla="*/ 801476 w 1938338"/>
                <a:gd name="connsiteY74" fmla="*/ 153995 h 1938338"/>
                <a:gd name="connsiteX75" fmla="*/ 832297 w 1938338"/>
                <a:gd name="connsiteY75" fmla="*/ 149291 h 1938338"/>
                <a:gd name="connsiteX76" fmla="*/ 836567 w 1938338"/>
                <a:gd name="connsiteY76" fmla="*/ 98721 h 1938338"/>
                <a:gd name="connsiteX77" fmla="*/ 850217 w 1938338"/>
                <a:gd name="connsiteY77" fmla="*/ 7800 h 1938338"/>
                <a:gd name="connsiteX78" fmla="*/ 971119 w 1938338"/>
                <a:gd name="connsiteY78" fmla="*/ 0 h 19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38338" h="1938338">
                  <a:moveTo>
                    <a:pt x="971119" y="0"/>
                  </a:moveTo>
                  <a:lnTo>
                    <a:pt x="1004326" y="138865"/>
                  </a:lnTo>
                  <a:lnTo>
                    <a:pt x="1054244" y="141386"/>
                  </a:lnTo>
                  <a:cubicBezTo>
                    <a:pt x="1110189" y="147068"/>
                    <a:pt x="1164494" y="158291"/>
                    <a:pt x="1216604" y="174499"/>
                  </a:cubicBezTo>
                  <a:lnTo>
                    <a:pt x="1260449" y="190546"/>
                  </a:lnTo>
                  <a:lnTo>
                    <a:pt x="1289707" y="149666"/>
                  </a:lnTo>
                  <a:cubicBezTo>
                    <a:pt x="1307988" y="125290"/>
                    <a:pt x="1327001" y="101402"/>
                    <a:pt x="1347477" y="78002"/>
                  </a:cubicBezTo>
                  <a:cubicBezTo>
                    <a:pt x="1384527" y="93602"/>
                    <a:pt x="1419628" y="111152"/>
                    <a:pt x="1454729" y="130653"/>
                  </a:cubicBezTo>
                  <a:lnTo>
                    <a:pt x="1413948" y="268099"/>
                  </a:lnTo>
                  <a:lnTo>
                    <a:pt x="1434393" y="279196"/>
                  </a:lnTo>
                  <a:cubicBezTo>
                    <a:pt x="1478660" y="309103"/>
                    <a:pt x="1519894" y="343157"/>
                    <a:pt x="1557538" y="380801"/>
                  </a:cubicBezTo>
                  <a:lnTo>
                    <a:pt x="1608934" y="443092"/>
                  </a:lnTo>
                  <a:lnTo>
                    <a:pt x="1741384" y="386108"/>
                  </a:lnTo>
                  <a:cubicBezTo>
                    <a:pt x="1766735" y="417308"/>
                    <a:pt x="1788185" y="452409"/>
                    <a:pt x="1809636" y="487510"/>
                  </a:cubicBezTo>
                  <a:lnTo>
                    <a:pt x="1704155" y="586875"/>
                  </a:lnTo>
                  <a:lnTo>
                    <a:pt x="1735860" y="645287"/>
                  </a:lnTo>
                  <a:cubicBezTo>
                    <a:pt x="1756913" y="695061"/>
                    <a:pt x="1773260" y="747311"/>
                    <a:pt x="1784344" y="801477"/>
                  </a:cubicBezTo>
                  <a:lnTo>
                    <a:pt x="1789260" y="833684"/>
                  </a:lnTo>
                  <a:lnTo>
                    <a:pt x="1930538" y="850217"/>
                  </a:lnTo>
                  <a:cubicBezTo>
                    <a:pt x="1934438" y="891168"/>
                    <a:pt x="1938338" y="930168"/>
                    <a:pt x="1938338" y="971119"/>
                  </a:cubicBezTo>
                  <a:cubicBezTo>
                    <a:pt x="1908113" y="979894"/>
                    <a:pt x="1878374" y="988182"/>
                    <a:pt x="1848636" y="995495"/>
                  </a:cubicBezTo>
                  <a:lnTo>
                    <a:pt x="1799406" y="1005662"/>
                  </a:lnTo>
                  <a:lnTo>
                    <a:pt x="1796953" y="1054246"/>
                  </a:lnTo>
                  <a:cubicBezTo>
                    <a:pt x="1791272" y="1110190"/>
                    <a:pt x="1780048" y="1164496"/>
                    <a:pt x="1763840" y="1216605"/>
                  </a:cubicBezTo>
                  <a:lnTo>
                    <a:pt x="1746932" y="1262801"/>
                  </a:lnTo>
                  <a:lnTo>
                    <a:pt x="1860337" y="1347477"/>
                  </a:lnTo>
                  <a:cubicBezTo>
                    <a:pt x="1844736" y="1384527"/>
                    <a:pt x="1827186" y="1421578"/>
                    <a:pt x="1807686" y="1454729"/>
                  </a:cubicBezTo>
                  <a:lnTo>
                    <a:pt x="1669531" y="1415256"/>
                  </a:lnTo>
                  <a:lnTo>
                    <a:pt x="1659143" y="1434394"/>
                  </a:lnTo>
                  <a:cubicBezTo>
                    <a:pt x="1629237" y="1478661"/>
                    <a:pt x="1595183" y="1519895"/>
                    <a:pt x="1557538" y="1557540"/>
                  </a:cubicBezTo>
                  <a:lnTo>
                    <a:pt x="1495118" y="1609042"/>
                  </a:lnTo>
                  <a:lnTo>
                    <a:pt x="1552231" y="1743334"/>
                  </a:lnTo>
                  <a:cubicBezTo>
                    <a:pt x="1521030" y="1768685"/>
                    <a:pt x="1485929" y="1790135"/>
                    <a:pt x="1450829" y="1809636"/>
                  </a:cubicBezTo>
                  <a:lnTo>
                    <a:pt x="1350502" y="1704679"/>
                  </a:lnTo>
                  <a:lnTo>
                    <a:pt x="1293052" y="1735861"/>
                  </a:lnTo>
                  <a:cubicBezTo>
                    <a:pt x="1243278" y="1756914"/>
                    <a:pt x="1191029" y="1773261"/>
                    <a:pt x="1136862" y="1784345"/>
                  </a:cubicBezTo>
                  <a:lnTo>
                    <a:pt x="1104886" y="1789225"/>
                  </a:lnTo>
                  <a:lnTo>
                    <a:pt x="1088122" y="1932488"/>
                  </a:lnTo>
                  <a:cubicBezTo>
                    <a:pt x="1047171" y="1936388"/>
                    <a:pt x="1008170" y="1938338"/>
                    <a:pt x="967219" y="1938338"/>
                  </a:cubicBezTo>
                  <a:cubicBezTo>
                    <a:pt x="958444" y="1909088"/>
                    <a:pt x="950156" y="1879350"/>
                    <a:pt x="942844" y="1849611"/>
                  </a:cubicBezTo>
                  <a:lnTo>
                    <a:pt x="932358" y="1799391"/>
                  </a:lnTo>
                  <a:lnTo>
                    <a:pt x="884094" y="1796954"/>
                  </a:lnTo>
                  <a:cubicBezTo>
                    <a:pt x="828150" y="1791273"/>
                    <a:pt x="773844" y="1780049"/>
                    <a:pt x="721734" y="1763842"/>
                  </a:cubicBezTo>
                  <a:lnTo>
                    <a:pt x="675791" y="1747026"/>
                  </a:lnTo>
                  <a:lnTo>
                    <a:pt x="590862" y="1862287"/>
                  </a:lnTo>
                  <a:cubicBezTo>
                    <a:pt x="553811" y="1846686"/>
                    <a:pt x="516760" y="1829136"/>
                    <a:pt x="483610" y="1807686"/>
                  </a:cubicBezTo>
                  <a:lnTo>
                    <a:pt x="523461" y="1669737"/>
                  </a:lnTo>
                  <a:lnTo>
                    <a:pt x="503945" y="1659144"/>
                  </a:lnTo>
                  <a:cubicBezTo>
                    <a:pt x="459678" y="1629238"/>
                    <a:pt x="418444" y="1595184"/>
                    <a:pt x="380800" y="1557540"/>
                  </a:cubicBezTo>
                  <a:lnTo>
                    <a:pt x="329543" y="1495416"/>
                  </a:lnTo>
                  <a:lnTo>
                    <a:pt x="195004" y="1554181"/>
                  </a:lnTo>
                  <a:cubicBezTo>
                    <a:pt x="169653" y="1521030"/>
                    <a:pt x="148203" y="1487879"/>
                    <a:pt x="128703" y="1452779"/>
                  </a:cubicBezTo>
                  <a:lnTo>
                    <a:pt x="234357" y="1351786"/>
                  </a:lnTo>
                  <a:lnTo>
                    <a:pt x="202478" y="1293053"/>
                  </a:lnTo>
                  <a:cubicBezTo>
                    <a:pt x="181425" y="1243279"/>
                    <a:pt x="165078" y="1191030"/>
                    <a:pt x="153994" y="1136863"/>
                  </a:cubicBezTo>
                  <a:lnTo>
                    <a:pt x="149307" y="1106154"/>
                  </a:lnTo>
                  <a:lnTo>
                    <a:pt x="98233" y="1101772"/>
                  </a:lnTo>
                  <a:cubicBezTo>
                    <a:pt x="67764" y="1098359"/>
                    <a:pt x="37051" y="1093972"/>
                    <a:pt x="5850" y="1088122"/>
                  </a:cubicBezTo>
                  <a:cubicBezTo>
                    <a:pt x="1950" y="1049121"/>
                    <a:pt x="0" y="1008170"/>
                    <a:pt x="0" y="967219"/>
                  </a:cubicBezTo>
                  <a:lnTo>
                    <a:pt x="138883" y="933643"/>
                  </a:lnTo>
                  <a:lnTo>
                    <a:pt x="141385" y="884095"/>
                  </a:lnTo>
                  <a:cubicBezTo>
                    <a:pt x="147067" y="828151"/>
                    <a:pt x="158290" y="773845"/>
                    <a:pt x="174498" y="721735"/>
                  </a:cubicBezTo>
                  <a:lnTo>
                    <a:pt x="190523" y="677951"/>
                  </a:lnTo>
                  <a:lnTo>
                    <a:pt x="149422" y="648632"/>
                  </a:lnTo>
                  <a:cubicBezTo>
                    <a:pt x="124803" y="630350"/>
                    <a:pt x="100427" y="611337"/>
                    <a:pt x="76052" y="590862"/>
                  </a:cubicBezTo>
                  <a:cubicBezTo>
                    <a:pt x="91652" y="553811"/>
                    <a:pt x="109202" y="518710"/>
                    <a:pt x="130653" y="483610"/>
                  </a:cubicBezTo>
                  <a:lnTo>
                    <a:pt x="267887" y="524780"/>
                  </a:lnTo>
                  <a:lnTo>
                    <a:pt x="279195" y="503946"/>
                  </a:lnTo>
                  <a:cubicBezTo>
                    <a:pt x="309102" y="459679"/>
                    <a:pt x="343156" y="418445"/>
                    <a:pt x="380800" y="380801"/>
                  </a:cubicBezTo>
                  <a:lnTo>
                    <a:pt x="442792" y="329653"/>
                  </a:lnTo>
                  <a:lnTo>
                    <a:pt x="384158" y="196954"/>
                  </a:lnTo>
                  <a:cubicBezTo>
                    <a:pt x="417308" y="171603"/>
                    <a:pt x="450459" y="150153"/>
                    <a:pt x="485560" y="128703"/>
                  </a:cubicBezTo>
                  <a:lnTo>
                    <a:pt x="585585" y="234884"/>
                  </a:lnTo>
                  <a:lnTo>
                    <a:pt x="645286" y="202479"/>
                  </a:lnTo>
                  <a:cubicBezTo>
                    <a:pt x="695060" y="181426"/>
                    <a:pt x="747310" y="165079"/>
                    <a:pt x="801476" y="153995"/>
                  </a:cubicBezTo>
                  <a:lnTo>
                    <a:pt x="832297" y="149291"/>
                  </a:lnTo>
                  <a:lnTo>
                    <a:pt x="836567" y="98721"/>
                  </a:lnTo>
                  <a:cubicBezTo>
                    <a:pt x="839979" y="68251"/>
                    <a:pt x="844367" y="38026"/>
                    <a:pt x="850217" y="7800"/>
                  </a:cubicBezTo>
                  <a:cubicBezTo>
                    <a:pt x="889218" y="3900"/>
                    <a:pt x="930168" y="0"/>
                    <a:pt x="97111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  <a:round/>
            </a:ln>
          </p:spPr>
          <p:txBody>
            <a:bodyPr wrap="square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15"/>
              </p:custDataLst>
            </p:nvPr>
          </p:nvSpPr>
          <p:spPr>
            <a:xfrm>
              <a:off x="2489816" y="3479800"/>
              <a:ext cx="1388881" cy="138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链式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操作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7" name="矩形 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1340" y="2595245"/>
            <a:ext cx="4659630" cy="1836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latinLnBrk="1" hangingPunct="1">
              <a:lnSpc>
                <a:spcPct val="150000"/>
              </a:lnSpc>
            </a:pPr>
            <a:r>
              <a:rPr lang="en-US" altLang="zh-CN" sz="2000" dirty="0">
                <a:latin typeface="+mn-lt"/>
                <a:ea typeface="+mn-ea"/>
              </a:rPr>
              <a:t>jQuery 是一个高效、精简并且功能丰富的 JavaScript 工具库。</a:t>
            </a:r>
            <a:r>
              <a:rPr sz="2000" dirty="0">
                <a:latin typeface="+mn-lt"/>
                <a:ea typeface="+mn-ea"/>
              </a:rPr>
              <a:t>它提供的 API 易于使用且兼容众多浏览器，这让诸如 HTML 文档遍历和操作、事件处理、动画和 Ajax 操作更加简单。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316800" y="162000"/>
            <a:ext cx="66672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jQuery</a:t>
            </a:r>
            <a:r>
              <a:rPr lang="zh-CN" altLang="en-US" dirty="0"/>
              <a:t>组成</a:t>
            </a:r>
            <a:endParaRPr lang="zh-CN" altLang="en-US" dirty="0"/>
          </a:p>
        </p:txBody>
      </p:sp>
      <p:grpSp>
        <p:nvGrpSpPr>
          <p:cNvPr id="3" name="组合 2"/>
          <p:cNvGrpSpPr/>
          <p:nvPr>
            <p:custDataLst>
              <p:tags r:id="rId18"/>
            </p:custDataLst>
          </p:nvPr>
        </p:nvGrpSpPr>
        <p:grpSpPr>
          <a:xfrm>
            <a:off x="8038381" y="2422407"/>
            <a:ext cx="2134954" cy="2134954"/>
            <a:chOff x="2195746" y="3186312"/>
            <a:chExt cx="1938338" cy="1938338"/>
          </a:xfrm>
        </p:grpSpPr>
        <p:sp>
          <p:nvSpPr>
            <p:cNvPr id="4" name="任意多边形 3"/>
            <p:cNvSpPr/>
            <p:nvPr>
              <p:custDataLst>
                <p:tags r:id="rId19"/>
              </p:custDataLst>
            </p:nvPr>
          </p:nvSpPr>
          <p:spPr bwMode="auto">
            <a:xfrm>
              <a:off x="2195746" y="3186312"/>
              <a:ext cx="1938338" cy="1938338"/>
            </a:xfrm>
            <a:custGeom>
              <a:avLst/>
              <a:gdLst>
                <a:gd name="connsiteX0" fmla="*/ 971119 w 1938338"/>
                <a:gd name="connsiteY0" fmla="*/ 0 h 1938338"/>
                <a:gd name="connsiteX1" fmla="*/ 1004326 w 1938338"/>
                <a:gd name="connsiteY1" fmla="*/ 138865 h 1938338"/>
                <a:gd name="connsiteX2" fmla="*/ 1054244 w 1938338"/>
                <a:gd name="connsiteY2" fmla="*/ 141386 h 1938338"/>
                <a:gd name="connsiteX3" fmla="*/ 1216604 w 1938338"/>
                <a:gd name="connsiteY3" fmla="*/ 174499 h 1938338"/>
                <a:gd name="connsiteX4" fmla="*/ 1260449 w 1938338"/>
                <a:gd name="connsiteY4" fmla="*/ 190546 h 1938338"/>
                <a:gd name="connsiteX5" fmla="*/ 1289707 w 1938338"/>
                <a:gd name="connsiteY5" fmla="*/ 149666 h 1938338"/>
                <a:gd name="connsiteX6" fmla="*/ 1347477 w 1938338"/>
                <a:gd name="connsiteY6" fmla="*/ 78002 h 1938338"/>
                <a:gd name="connsiteX7" fmla="*/ 1454729 w 1938338"/>
                <a:gd name="connsiteY7" fmla="*/ 130653 h 1938338"/>
                <a:gd name="connsiteX8" fmla="*/ 1413948 w 1938338"/>
                <a:gd name="connsiteY8" fmla="*/ 268099 h 1938338"/>
                <a:gd name="connsiteX9" fmla="*/ 1434393 w 1938338"/>
                <a:gd name="connsiteY9" fmla="*/ 279196 h 1938338"/>
                <a:gd name="connsiteX10" fmla="*/ 1557538 w 1938338"/>
                <a:gd name="connsiteY10" fmla="*/ 380801 h 1938338"/>
                <a:gd name="connsiteX11" fmla="*/ 1608934 w 1938338"/>
                <a:gd name="connsiteY11" fmla="*/ 443092 h 1938338"/>
                <a:gd name="connsiteX12" fmla="*/ 1741384 w 1938338"/>
                <a:gd name="connsiteY12" fmla="*/ 386108 h 1938338"/>
                <a:gd name="connsiteX13" fmla="*/ 1809636 w 1938338"/>
                <a:gd name="connsiteY13" fmla="*/ 487510 h 1938338"/>
                <a:gd name="connsiteX14" fmla="*/ 1704155 w 1938338"/>
                <a:gd name="connsiteY14" fmla="*/ 586875 h 1938338"/>
                <a:gd name="connsiteX15" fmla="*/ 1735860 w 1938338"/>
                <a:gd name="connsiteY15" fmla="*/ 645287 h 1938338"/>
                <a:gd name="connsiteX16" fmla="*/ 1784344 w 1938338"/>
                <a:gd name="connsiteY16" fmla="*/ 801477 h 1938338"/>
                <a:gd name="connsiteX17" fmla="*/ 1789260 w 1938338"/>
                <a:gd name="connsiteY17" fmla="*/ 833684 h 1938338"/>
                <a:gd name="connsiteX18" fmla="*/ 1930538 w 1938338"/>
                <a:gd name="connsiteY18" fmla="*/ 850217 h 1938338"/>
                <a:gd name="connsiteX19" fmla="*/ 1938338 w 1938338"/>
                <a:gd name="connsiteY19" fmla="*/ 971119 h 1938338"/>
                <a:gd name="connsiteX20" fmla="*/ 1848636 w 1938338"/>
                <a:gd name="connsiteY20" fmla="*/ 995495 h 1938338"/>
                <a:gd name="connsiteX21" fmla="*/ 1799406 w 1938338"/>
                <a:gd name="connsiteY21" fmla="*/ 1005662 h 1938338"/>
                <a:gd name="connsiteX22" fmla="*/ 1796953 w 1938338"/>
                <a:gd name="connsiteY22" fmla="*/ 1054246 h 1938338"/>
                <a:gd name="connsiteX23" fmla="*/ 1763840 w 1938338"/>
                <a:gd name="connsiteY23" fmla="*/ 1216605 h 1938338"/>
                <a:gd name="connsiteX24" fmla="*/ 1746932 w 1938338"/>
                <a:gd name="connsiteY24" fmla="*/ 1262801 h 1938338"/>
                <a:gd name="connsiteX25" fmla="*/ 1860337 w 1938338"/>
                <a:gd name="connsiteY25" fmla="*/ 1347477 h 1938338"/>
                <a:gd name="connsiteX26" fmla="*/ 1807686 w 1938338"/>
                <a:gd name="connsiteY26" fmla="*/ 1454729 h 1938338"/>
                <a:gd name="connsiteX27" fmla="*/ 1669531 w 1938338"/>
                <a:gd name="connsiteY27" fmla="*/ 1415256 h 1938338"/>
                <a:gd name="connsiteX28" fmla="*/ 1659143 w 1938338"/>
                <a:gd name="connsiteY28" fmla="*/ 1434394 h 1938338"/>
                <a:gd name="connsiteX29" fmla="*/ 1557538 w 1938338"/>
                <a:gd name="connsiteY29" fmla="*/ 1557540 h 1938338"/>
                <a:gd name="connsiteX30" fmla="*/ 1495118 w 1938338"/>
                <a:gd name="connsiteY30" fmla="*/ 1609042 h 1938338"/>
                <a:gd name="connsiteX31" fmla="*/ 1552231 w 1938338"/>
                <a:gd name="connsiteY31" fmla="*/ 1743334 h 1938338"/>
                <a:gd name="connsiteX32" fmla="*/ 1450829 w 1938338"/>
                <a:gd name="connsiteY32" fmla="*/ 1809636 h 1938338"/>
                <a:gd name="connsiteX33" fmla="*/ 1350502 w 1938338"/>
                <a:gd name="connsiteY33" fmla="*/ 1704679 h 1938338"/>
                <a:gd name="connsiteX34" fmla="*/ 1293052 w 1938338"/>
                <a:gd name="connsiteY34" fmla="*/ 1735861 h 1938338"/>
                <a:gd name="connsiteX35" fmla="*/ 1136862 w 1938338"/>
                <a:gd name="connsiteY35" fmla="*/ 1784345 h 1938338"/>
                <a:gd name="connsiteX36" fmla="*/ 1104886 w 1938338"/>
                <a:gd name="connsiteY36" fmla="*/ 1789225 h 1938338"/>
                <a:gd name="connsiteX37" fmla="*/ 1088122 w 1938338"/>
                <a:gd name="connsiteY37" fmla="*/ 1932488 h 1938338"/>
                <a:gd name="connsiteX38" fmla="*/ 967219 w 1938338"/>
                <a:gd name="connsiteY38" fmla="*/ 1938338 h 1938338"/>
                <a:gd name="connsiteX39" fmla="*/ 942844 w 1938338"/>
                <a:gd name="connsiteY39" fmla="*/ 1849611 h 1938338"/>
                <a:gd name="connsiteX40" fmla="*/ 932358 w 1938338"/>
                <a:gd name="connsiteY40" fmla="*/ 1799391 h 1938338"/>
                <a:gd name="connsiteX41" fmla="*/ 884094 w 1938338"/>
                <a:gd name="connsiteY41" fmla="*/ 1796954 h 1938338"/>
                <a:gd name="connsiteX42" fmla="*/ 721734 w 1938338"/>
                <a:gd name="connsiteY42" fmla="*/ 1763842 h 1938338"/>
                <a:gd name="connsiteX43" fmla="*/ 675791 w 1938338"/>
                <a:gd name="connsiteY43" fmla="*/ 1747026 h 1938338"/>
                <a:gd name="connsiteX44" fmla="*/ 590862 w 1938338"/>
                <a:gd name="connsiteY44" fmla="*/ 1862287 h 1938338"/>
                <a:gd name="connsiteX45" fmla="*/ 483610 w 1938338"/>
                <a:gd name="connsiteY45" fmla="*/ 1807686 h 1938338"/>
                <a:gd name="connsiteX46" fmla="*/ 523461 w 1938338"/>
                <a:gd name="connsiteY46" fmla="*/ 1669737 h 1938338"/>
                <a:gd name="connsiteX47" fmla="*/ 503945 w 1938338"/>
                <a:gd name="connsiteY47" fmla="*/ 1659144 h 1938338"/>
                <a:gd name="connsiteX48" fmla="*/ 380800 w 1938338"/>
                <a:gd name="connsiteY48" fmla="*/ 1557540 h 1938338"/>
                <a:gd name="connsiteX49" fmla="*/ 329543 w 1938338"/>
                <a:gd name="connsiteY49" fmla="*/ 1495416 h 1938338"/>
                <a:gd name="connsiteX50" fmla="*/ 195004 w 1938338"/>
                <a:gd name="connsiteY50" fmla="*/ 1554181 h 1938338"/>
                <a:gd name="connsiteX51" fmla="*/ 128703 w 1938338"/>
                <a:gd name="connsiteY51" fmla="*/ 1452779 h 1938338"/>
                <a:gd name="connsiteX52" fmla="*/ 234357 w 1938338"/>
                <a:gd name="connsiteY52" fmla="*/ 1351786 h 1938338"/>
                <a:gd name="connsiteX53" fmla="*/ 202478 w 1938338"/>
                <a:gd name="connsiteY53" fmla="*/ 1293053 h 1938338"/>
                <a:gd name="connsiteX54" fmla="*/ 153994 w 1938338"/>
                <a:gd name="connsiteY54" fmla="*/ 1136863 h 1938338"/>
                <a:gd name="connsiteX55" fmla="*/ 149307 w 1938338"/>
                <a:gd name="connsiteY55" fmla="*/ 1106154 h 1938338"/>
                <a:gd name="connsiteX56" fmla="*/ 98233 w 1938338"/>
                <a:gd name="connsiteY56" fmla="*/ 1101772 h 1938338"/>
                <a:gd name="connsiteX57" fmla="*/ 5850 w 1938338"/>
                <a:gd name="connsiteY57" fmla="*/ 1088122 h 1938338"/>
                <a:gd name="connsiteX58" fmla="*/ 0 w 1938338"/>
                <a:gd name="connsiteY58" fmla="*/ 967219 h 1938338"/>
                <a:gd name="connsiteX59" fmla="*/ 138883 w 1938338"/>
                <a:gd name="connsiteY59" fmla="*/ 933643 h 1938338"/>
                <a:gd name="connsiteX60" fmla="*/ 141385 w 1938338"/>
                <a:gd name="connsiteY60" fmla="*/ 884095 h 1938338"/>
                <a:gd name="connsiteX61" fmla="*/ 174498 w 1938338"/>
                <a:gd name="connsiteY61" fmla="*/ 721735 h 1938338"/>
                <a:gd name="connsiteX62" fmla="*/ 190523 w 1938338"/>
                <a:gd name="connsiteY62" fmla="*/ 677951 h 1938338"/>
                <a:gd name="connsiteX63" fmla="*/ 149422 w 1938338"/>
                <a:gd name="connsiteY63" fmla="*/ 648632 h 1938338"/>
                <a:gd name="connsiteX64" fmla="*/ 76052 w 1938338"/>
                <a:gd name="connsiteY64" fmla="*/ 590862 h 1938338"/>
                <a:gd name="connsiteX65" fmla="*/ 130653 w 1938338"/>
                <a:gd name="connsiteY65" fmla="*/ 483610 h 1938338"/>
                <a:gd name="connsiteX66" fmla="*/ 267887 w 1938338"/>
                <a:gd name="connsiteY66" fmla="*/ 524780 h 1938338"/>
                <a:gd name="connsiteX67" fmla="*/ 279195 w 1938338"/>
                <a:gd name="connsiteY67" fmla="*/ 503946 h 1938338"/>
                <a:gd name="connsiteX68" fmla="*/ 380800 w 1938338"/>
                <a:gd name="connsiteY68" fmla="*/ 380801 h 1938338"/>
                <a:gd name="connsiteX69" fmla="*/ 442792 w 1938338"/>
                <a:gd name="connsiteY69" fmla="*/ 329653 h 1938338"/>
                <a:gd name="connsiteX70" fmla="*/ 384158 w 1938338"/>
                <a:gd name="connsiteY70" fmla="*/ 196954 h 1938338"/>
                <a:gd name="connsiteX71" fmla="*/ 485560 w 1938338"/>
                <a:gd name="connsiteY71" fmla="*/ 128703 h 1938338"/>
                <a:gd name="connsiteX72" fmla="*/ 585585 w 1938338"/>
                <a:gd name="connsiteY72" fmla="*/ 234884 h 1938338"/>
                <a:gd name="connsiteX73" fmla="*/ 645286 w 1938338"/>
                <a:gd name="connsiteY73" fmla="*/ 202479 h 1938338"/>
                <a:gd name="connsiteX74" fmla="*/ 801476 w 1938338"/>
                <a:gd name="connsiteY74" fmla="*/ 153995 h 1938338"/>
                <a:gd name="connsiteX75" fmla="*/ 832297 w 1938338"/>
                <a:gd name="connsiteY75" fmla="*/ 149291 h 1938338"/>
                <a:gd name="connsiteX76" fmla="*/ 836567 w 1938338"/>
                <a:gd name="connsiteY76" fmla="*/ 98721 h 1938338"/>
                <a:gd name="connsiteX77" fmla="*/ 850217 w 1938338"/>
                <a:gd name="connsiteY77" fmla="*/ 7800 h 1938338"/>
                <a:gd name="connsiteX78" fmla="*/ 971119 w 1938338"/>
                <a:gd name="connsiteY78" fmla="*/ 0 h 19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38338" h="1938338">
                  <a:moveTo>
                    <a:pt x="971119" y="0"/>
                  </a:moveTo>
                  <a:lnTo>
                    <a:pt x="1004326" y="138865"/>
                  </a:lnTo>
                  <a:lnTo>
                    <a:pt x="1054244" y="141386"/>
                  </a:lnTo>
                  <a:cubicBezTo>
                    <a:pt x="1110189" y="147068"/>
                    <a:pt x="1164494" y="158291"/>
                    <a:pt x="1216604" y="174499"/>
                  </a:cubicBezTo>
                  <a:lnTo>
                    <a:pt x="1260449" y="190546"/>
                  </a:lnTo>
                  <a:lnTo>
                    <a:pt x="1289707" y="149666"/>
                  </a:lnTo>
                  <a:cubicBezTo>
                    <a:pt x="1307988" y="125290"/>
                    <a:pt x="1327001" y="101402"/>
                    <a:pt x="1347477" y="78002"/>
                  </a:cubicBezTo>
                  <a:cubicBezTo>
                    <a:pt x="1384527" y="93602"/>
                    <a:pt x="1419628" y="111152"/>
                    <a:pt x="1454729" y="130653"/>
                  </a:cubicBezTo>
                  <a:lnTo>
                    <a:pt x="1413948" y="268099"/>
                  </a:lnTo>
                  <a:lnTo>
                    <a:pt x="1434393" y="279196"/>
                  </a:lnTo>
                  <a:cubicBezTo>
                    <a:pt x="1478660" y="309103"/>
                    <a:pt x="1519894" y="343157"/>
                    <a:pt x="1557538" y="380801"/>
                  </a:cubicBezTo>
                  <a:lnTo>
                    <a:pt x="1608934" y="443092"/>
                  </a:lnTo>
                  <a:lnTo>
                    <a:pt x="1741384" y="386108"/>
                  </a:lnTo>
                  <a:cubicBezTo>
                    <a:pt x="1766735" y="417308"/>
                    <a:pt x="1788185" y="452409"/>
                    <a:pt x="1809636" y="487510"/>
                  </a:cubicBezTo>
                  <a:lnTo>
                    <a:pt x="1704155" y="586875"/>
                  </a:lnTo>
                  <a:lnTo>
                    <a:pt x="1735860" y="645287"/>
                  </a:lnTo>
                  <a:cubicBezTo>
                    <a:pt x="1756913" y="695061"/>
                    <a:pt x="1773260" y="747311"/>
                    <a:pt x="1784344" y="801477"/>
                  </a:cubicBezTo>
                  <a:lnTo>
                    <a:pt x="1789260" y="833684"/>
                  </a:lnTo>
                  <a:lnTo>
                    <a:pt x="1930538" y="850217"/>
                  </a:lnTo>
                  <a:cubicBezTo>
                    <a:pt x="1934438" y="891168"/>
                    <a:pt x="1938338" y="930168"/>
                    <a:pt x="1938338" y="971119"/>
                  </a:cubicBezTo>
                  <a:cubicBezTo>
                    <a:pt x="1908113" y="979894"/>
                    <a:pt x="1878374" y="988182"/>
                    <a:pt x="1848636" y="995495"/>
                  </a:cubicBezTo>
                  <a:lnTo>
                    <a:pt x="1799406" y="1005662"/>
                  </a:lnTo>
                  <a:lnTo>
                    <a:pt x="1796953" y="1054246"/>
                  </a:lnTo>
                  <a:cubicBezTo>
                    <a:pt x="1791272" y="1110190"/>
                    <a:pt x="1780048" y="1164496"/>
                    <a:pt x="1763840" y="1216605"/>
                  </a:cubicBezTo>
                  <a:lnTo>
                    <a:pt x="1746932" y="1262801"/>
                  </a:lnTo>
                  <a:lnTo>
                    <a:pt x="1860337" y="1347477"/>
                  </a:lnTo>
                  <a:cubicBezTo>
                    <a:pt x="1844736" y="1384527"/>
                    <a:pt x="1827186" y="1421578"/>
                    <a:pt x="1807686" y="1454729"/>
                  </a:cubicBezTo>
                  <a:lnTo>
                    <a:pt x="1669531" y="1415256"/>
                  </a:lnTo>
                  <a:lnTo>
                    <a:pt x="1659143" y="1434394"/>
                  </a:lnTo>
                  <a:cubicBezTo>
                    <a:pt x="1629237" y="1478661"/>
                    <a:pt x="1595183" y="1519895"/>
                    <a:pt x="1557538" y="1557540"/>
                  </a:cubicBezTo>
                  <a:lnTo>
                    <a:pt x="1495118" y="1609042"/>
                  </a:lnTo>
                  <a:lnTo>
                    <a:pt x="1552231" y="1743334"/>
                  </a:lnTo>
                  <a:cubicBezTo>
                    <a:pt x="1521030" y="1768685"/>
                    <a:pt x="1485929" y="1790135"/>
                    <a:pt x="1450829" y="1809636"/>
                  </a:cubicBezTo>
                  <a:lnTo>
                    <a:pt x="1350502" y="1704679"/>
                  </a:lnTo>
                  <a:lnTo>
                    <a:pt x="1293052" y="1735861"/>
                  </a:lnTo>
                  <a:cubicBezTo>
                    <a:pt x="1243278" y="1756914"/>
                    <a:pt x="1191029" y="1773261"/>
                    <a:pt x="1136862" y="1784345"/>
                  </a:cubicBezTo>
                  <a:lnTo>
                    <a:pt x="1104886" y="1789225"/>
                  </a:lnTo>
                  <a:lnTo>
                    <a:pt x="1088122" y="1932488"/>
                  </a:lnTo>
                  <a:cubicBezTo>
                    <a:pt x="1047171" y="1936388"/>
                    <a:pt x="1008170" y="1938338"/>
                    <a:pt x="967219" y="1938338"/>
                  </a:cubicBezTo>
                  <a:cubicBezTo>
                    <a:pt x="958444" y="1909088"/>
                    <a:pt x="950156" y="1879350"/>
                    <a:pt x="942844" y="1849611"/>
                  </a:cubicBezTo>
                  <a:lnTo>
                    <a:pt x="932358" y="1799391"/>
                  </a:lnTo>
                  <a:lnTo>
                    <a:pt x="884094" y="1796954"/>
                  </a:lnTo>
                  <a:cubicBezTo>
                    <a:pt x="828150" y="1791273"/>
                    <a:pt x="773844" y="1780049"/>
                    <a:pt x="721734" y="1763842"/>
                  </a:cubicBezTo>
                  <a:lnTo>
                    <a:pt x="675791" y="1747026"/>
                  </a:lnTo>
                  <a:lnTo>
                    <a:pt x="590862" y="1862287"/>
                  </a:lnTo>
                  <a:cubicBezTo>
                    <a:pt x="553811" y="1846686"/>
                    <a:pt x="516760" y="1829136"/>
                    <a:pt x="483610" y="1807686"/>
                  </a:cubicBezTo>
                  <a:lnTo>
                    <a:pt x="523461" y="1669737"/>
                  </a:lnTo>
                  <a:lnTo>
                    <a:pt x="503945" y="1659144"/>
                  </a:lnTo>
                  <a:cubicBezTo>
                    <a:pt x="459678" y="1629238"/>
                    <a:pt x="418444" y="1595184"/>
                    <a:pt x="380800" y="1557540"/>
                  </a:cubicBezTo>
                  <a:lnTo>
                    <a:pt x="329543" y="1495416"/>
                  </a:lnTo>
                  <a:lnTo>
                    <a:pt x="195004" y="1554181"/>
                  </a:lnTo>
                  <a:cubicBezTo>
                    <a:pt x="169653" y="1521030"/>
                    <a:pt x="148203" y="1487879"/>
                    <a:pt x="128703" y="1452779"/>
                  </a:cubicBezTo>
                  <a:lnTo>
                    <a:pt x="234357" y="1351786"/>
                  </a:lnTo>
                  <a:lnTo>
                    <a:pt x="202478" y="1293053"/>
                  </a:lnTo>
                  <a:cubicBezTo>
                    <a:pt x="181425" y="1243279"/>
                    <a:pt x="165078" y="1191030"/>
                    <a:pt x="153994" y="1136863"/>
                  </a:cubicBezTo>
                  <a:lnTo>
                    <a:pt x="149307" y="1106154"/>
                  </a:lnTo>
                  <a:lnTo>
                    <a:pt x="98233" y="1101772"/>
                  </a:lnTo>
                  <a:cubicBezTo>
                    <a:pt x="67764" y="1098359"/>
                    <a:pt x="37051" y="1093972"/>
                    <a:pt x="5850" y="1088122"/>
                  </a:cubicBezTo>
                  <a:cubicBezTo>
                    <a:pt x="1950" y="1049121"/>
                    <a:pt x="0" y="1008170"/>
                    <a:pt x="0" y="967219"/>
                  </a:cubicBezTo>
                  <a:lnTo>
                    <a:pt x="138883" y="933643"/>
                  </a:lnTo>
                  <a:lnTo>
                    <a:pt x="141385" y="884095"/>
                  </a:lnTo>
                  <a:cubicBezTo>
                    <a:pt x="147067" y="828151"/>
                    <a:pt x="158290" y="773845"/>
                    <a:pt x="174498" y="721735"/>
                  </a:cubicBezTo>
                  <a:lnTo>
                    <a:pt x="190523" y="677951"/>
                  </a:lnTo>
                  <a:lnTo>
                    <a:pt x="149422" y="648632"/>
                  </a:lnTo>
                  <a:cubicBezTo>
                    <a:pt x="124803" y="630350"/>
                    <a:pt x="100427" y="611337"/>
                    <a:pt x="76052" y="590862"/>
                  </a:cubicBezTo>
                  <a:cubicBezTo>
                    <a:pt x="91652" y="553811"/>
                    <a:pt x="109202" y="518710"/>
                    <a:pt x="130653" y="483610"/>
                  </a:cubicBezTo>
                  <a:lnTo>
                    <a:pt x="267887" y="524780"/>
                  </a:lnTo>
                  <a:lnTo>
                    <a:pt x="279195" y="503946"/>
                  </a:lnTo>
                  <a:cubicBezTo>
                    <a:pt x="309102" y="459679"/>
                    <a:pt x="343156" y="418445"/>
                    <a:pt x="380800" y="380801"/>
                  </a:cubicBezTo>
                  <a:lnTo>
                    <a:pt x="442792" y="329653"/>
                  </a:lnTo>
                  <a:lnTo>
                    <a:pt x="384158" y="196954"/>
                  </a:lnTo>
                  <a:cubicBezTo>
                    <a:pt x="417308" y="171603"/>
                    <a:pt x="450459" y="150153"/>
                    <a:pt x="485560" y="128703"/>
                  </a:cubicBezTo>
                  <a:lnTo>
                    <a:pt x="585585" y="234884"/>
                  </a:lnTo>
                  <a:lnTo>
                    <a:pt x="645286" y="202479"/>
                  </a:lnTo>
                  <a:cubicBezTo>
                    <a:pt x="695060" y="181426"/>
                    <a:pt x="747310" y="165079"/>
                    <a:pt x="801476" y="153995"/>
                  </a:cubicBezTo>
                  <a:lnTo>
                    <a:pt x="832297" y="149291"/>
                  </a:lnTo>
                  <a:lnTo>
                    <a:pt x="836567" y="98721"/>
                  </a:lnTo>
                  <a:cubicBezTo>
                    <a:pt x="839979" y="68251"/>
                    <a:pt x="844367" y="38026"/>
                    <a:pt x="850217" y="7800"/>
                  </a:cubicBezTo>
                  <a:cubicBezTo>
                    <a:pt x="889218" y="3900"/>
                    <a:pt x="930168" y="0"/>
                    <a:pt x="97111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  <a:round/>
            </a:ln>
          </p:spPr>
          <p:txBody>
            <a:bodyPr wrap="square">
              <a:noAutofit/>
            </a:bodyPr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20"/>
              </p:custDataLst>
            </p:nvPr>
          </p:nvSpPr>
          <p:spPr>
            <a:xfrm>
              <a:off x="2489816" y="3479800"/>
              <a:ext cx="1388881" cy="138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sym typeface="+mn-ea"/>
                </a:rPr>
                <a:t>选择器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21"/>
            </p:custDataLst>
          </p:nvPr>
        </p:nvGrpSpPr>
        <p:grpSpPr>
          <a:xfrm>
            <a:off x="7845976" y="4496952"/>
            <a:ext cx="2134954" cy="2134954"/>
            <a:chOff x="2195746" y="3186312"/>
            <a:chExt cx="1938338" cy="1938338"/>
          </a:xfrm>
        </p:grpSpPr>
        <p:sp>
          <p:nvSpPr>
            <p:cNvPr id="8" name="任意多边形 7"/>
            <p:cNvSpPr/>
            <p:nvPr>
              <p:custDataLst>
                <p:tags r:id="rId22"/>
              </p:custDataLst>
            </p:nvPr>
          </p:nvSpPr>
          <p:spPr bwMode="auto">
            <a:xfrm>
              <a:off x="2195746" y="3186312"/>
              <a:ext cx="1938338" cy="1938338"/>
            </a:xfrm>
            <a:custGeom>
              <a:avLst/>
              <a:gdLst>
                <a:gd name="connsiteX0" fmla="*/ 971119 w 1938338"/>
                <a:gd name="connsiteY0" fmla="*/ 0 h 1938338"/>
                <a:gd name="connsiteX1" fmla="*/ 1004326 w 1938338"/>
                <a:gd name="connsiteY1" fmla="*/ 138865 h 1938338"/>
                <a:gd name="connsiteX2" fmla="*/ 1054244 w 1938338"/>
                <a:gd name="connsiteY2" fmla="*/ 141386 h 1938338"/>
                <a:gd name="connsiteX3" fmla="*/ 1216604 w 1938338"/>
                <a:gd name="connsiteY3" fmla="*/ 174499 h 1938338"/>
                <a:gd name="connsiteX4" fmla="*/ 1260449 w 1938338"/>
                <a:gd name="connsiteY4" fmla="*/ 190546 h 1938338"/>
                <a:gd name="connsiteX5" fmla="*/ 1289707 w 1938338"/>
                <a:gd name="connsiteY5" fmla="*/ 149666 h 1938338"/>
                <a:gd name="connsiteX6" fmla="*/ 1347477 w 1938338"/>
                <a:gd name="connsiteY6" fmla="*/ 78002 h 1938338"/>
                <a:gd name="connsiteX7" fmla="*/ 1454729 w 1938338"/>
                <a:gd name="connsiteY7" fmla="*/ 130653 h 1938338"/>
                <a:gd name="connsiteX8" fmla="*/ 1413948 w 1938338"/>
                <a:gd name="connsiteY8" fmla="*/ 268099 h 1938338"/>
                <a:gd name="connsiteX9" fmla="*/ 1434393 w 1938338"/>
                <a:gd name="connsiteY9" fmla="*/ 279196 h 1938338"/>
                <a:gd name="connsiteX10" fmla="*/ 1557538 w 1938338"/>
                <a:gd name="connsiteY10" fmla="*/ 380801 h 1938338"/>
                <a:gd name="connsiteX11" fmla="*/ 1608934 w 1938338"/>
                <a:gd name="connsiteY11" fmla="*/ 443092 h 1938338"/>
                <a:gd name="connsiteX12" fmla="*/ 1741384 w 1938338"/>
                <a:gd name="connsiteY12" fmla="*/ 386108 h 1938338"/>
                <a:gd name="connsiteX13" fmla="*/ 1809636 w 1938338"/>
                <a:gd name="connsiteY13" fmla="*/ 487510 h 1938338"/>
                <a:gd name="connsiteX14" fmla="*/ 1704155 w 1938338"/>
                <a:gd name="connsiteY14" fmla="*/ 586875 h 1938338"/>
                <a:gd name="connsiteX15" fmla="*/ 1735860 w 1938338"/>
                <a:gd name="connsiteY15" fmla="*/ 645287 h 1938338"/>
                <a:gd name="connsiteX16" fmla="*/ 1784344 w 1938338"/>
                <a:gd name="connsiteY16" fmla="*/ 801477 h 1938338"/>
                <a:gd name="connsiteX17" fmla="*/ 1789260 w 1938338"/>
                <a:gd name="connsiteY17" fmla="*/ 833684 h 1938338"/>
                <a:gd name="connsiteX18" fmla="*/ 1930538 w 1938338"/>
                <a:gd name="connsiteY18" fmla="*/ 850217 h 1938338"/>
                <a:gd name="connsiteX19" fmla="*/ 1938338 w 1938338"/>
                <a:gd name="connsiteY19" fmla="*/ 971119 h 1938338"/>
                <a:gd name="connsiteX20" fmla="*/ 1848636 w 1938338"/>
                <a:gd name="connsiteY20" fmla="*/ 995495 h 1938338"/>
                <a:gd name="connsiteX21" fmla="*/ 1799406 w 1938338"/>
                <a:gd name="connsiteY21" fmla="*/ 1005662 h 1938338"/>
                <a:gd name="connsiteX22" fmla="*/ 1796953 w 1938338"/>
                <a:gd name="connsiteY22" fmla="*/ 1054246 h 1938338"/>
                <a:gd name="connsiteX23" fmla="*/ 1763840 w 1938338"/>
                <a:gd name="connsiteY23" fmla="*/ 1216605 h 1938338"/>
                <a:gd name="connsiteX24" fmla="*/ 1746932 w 1938338"/>
                <a:gd name="connsiteY24" fmla="*/ 1262801 h 1938338"/>
                <a:gd name="connsiteX25" fmla="*/ 1860337 w 1938338"/>
                <a:gd name="connsiteY25" fmla="*/ 1347477 h 1938338"/>
                <a:gd name="connsiteX26" fmla="*/ 1807686 w 1938338"/>
                <a:gd name="connsiteY26" fmla="*/ 1454729 h 1938338"/>
                <a:gd name="connsiteX27" fmla="*/ 1669531 w 1938338"/>
                <a:gd name="connsiteY27" fmla="*/ 1415256 h 1938338"/>
                <a:gd name="connsiteX28" fmla="*/ 1659143 w 1938338"/>
                <a:gd name="connsiteY28" fmla="*/ 1434394 h 1938338"/>
                <a:gd name="connsiteX29" fmla="*/ 1557538 w 1938338"/>
                <a:gd name="connsiteY29" fmla="*/ 1557540 h 1938338"/>
                <a:gd name="connsiteX30" fmla="*/ 1495118 w 1938338"/>
                <a:gd name="connsiteY30" fmla="*/ 1609042 h 1938338"/>
                <a:gd name="connsiteX31" fmla="*/ 1552231 w 1938338"/>
                <a:gd name="connsiteY31" fmla="*/ 1743334 h 1938338"/>
                <a:gd name="connsiteX32" fmla="*/ 1450829 w 1938338"/>
                <a:gd name="connsiteY32" fmla="*/ 1809636 h 1938338"/>
                <a:gd name="connsiteX33" fmla="*/ 1350502 w 1938338"/>
                <a:gd name="connsiteY33" fmla="*/ 1704679 h 1938338"/>
                <a:gd name="connsiteX34" fmla="*/ 1293052 w 1938338"/>
                <a:gd name="connsiteY34" fmla="*/ 1735861 h 1938338"/>
                <a:gd name="connsiteX35" fmla="*/ 1136862 w 1938338"/>
                <a:gd name="connsiteY35" fmla="*/ 1784345 h 1938338"/>
                <a:gd name="connsiteX36" fmla="*/ 1104886 w 1938338"/>
                <a:gd name="connsiteY36" fmla="*/ 1789225 h 1938338"/>
                <a:gd name="connsiteX37" fmla="*/ 1088122 w 1938338"/>
                <a:gd name="connsiteY37" fmla="*/ 1932488 h 1938338"/>
                <a:gd name="connsiteX38" fmla="*/ 967219 w 1938338"/>
                <a:gd name="connsiteY38" fmla="*/ 1938338 h 1938338"/>
                <a:gd name="connsiteX39" fmla="*/ 942844 w 1938338"/>
                <a:gd name="connsiteY39" fmla="*/ 1849611 h 1938338"/>
                <a:gd name="connsiteX40" fmla="*/ 932358 w 1938338"/>
                <a:gd name="connsiteY40" fmla="*/ 1799391 h 1938338"/>
                <a:gd name="connsiteX41" fmla="*/ 884094 w 1938338"/>
                <a:gd name="connsiteY41" fmla="*/ 1796954 h 1938338"/>
                <a:gd name="connsiteX42" fmla="*/ 721734 w 1938338"/>
                <a:gd name="connsiteY42" fmla="*/ 1763842 h 1938338"/>
                <a:gd name="connsiteX43" fmla="*/ 675791 w 1938338"/>
                <a:gd name="connsiteY43" fmla="*/ 1747026 h 1938338"/>
                <a:gd name="connsiteX44" fmla="*/ 590862 w 1938338"/>
                <a:gd name="connsiteY44" fmla="*/ 1862287 h 1938338"/>
                <a:gd name="connsiteX45" fmla="*/ 483610 w 1938338"/>
                <a:gd name="connsiteY45" fmla="*/ 1807686 h 1938338"/>
                <a:gd name="connsiteX46" fmla="*/ 523461 w 1938338"/>
                <a:gd name="connsiteY46" fmla="*/ 1669737 h 1938338"/>
                <a:gd name="connsiteX47" fmla="*/ 503945 w 1938338"/>
                <a:gd name="connsiteY47" fmla="*/ 1659144 h 1938338"/>
                <a:gd name="connsiteX48" fmla="*/ 380800 w 1938338"/>
                <a:gd name="connsiteY48" fmla="*/ 1557540 h 1938338"/>
                <a:gd name="connsiteX49" fmla="*/ 329543 w 1938338"/>
                <a:gd name="connsiteY49" fmla="*/ 1495416 h 1938338"/>
                <a:gd name="connsiteX50" fmla="*/ 195004 w 1938338"/>
                <a:gd name="connsiteY50" fmla="*/ 1554181 h 1938338"/>
                <a:gd name="connsiteX51" fmla="*/ 128703 w 1938338"/>
                <a:gd name="connsiteY51" fmla="*/ 1452779 h 1938338"/>
                <a:gd name="connsiteX52" fmla="*/ 234357 w 1938338"/>
                <a:gd name="connsiteY52" fmla="*/ 1351786 h 1938338"/>
                <a:gd name="connsiteX53" fmla="*/ 202478 w 1938338"/>
                <a:gd name="connsiteY53" fmla="*/ 1293053 h 1938338"/>
                <a:gd name="connsiteX54" fmla="*/ 153994 w 1938338"/>
                <a:gd name="connsiteY54" fmla="*/ 1136863 h 1938338"/>
                <a:gd name="connsiteX55" fmla="*/ 149307 w 1938338"/>
                <a:gd name="connsiteY55" fmla="*/ 1106154 h 1938338"/>
                <a:gd name="connsiteX56" fmla="*/ 98233 w 1938338"/>
                <a:gd name="connsiteY56" fmla="*/ 1101772 h 1938338"/>
                <a:gd name="connsiteX57" fmla="*/ 5850 w 1938338"/>
                <a:gd name="connsiteY57" fmla="*/ 1088122 h 1938338"/>
                <a:gd name="connsiteX58" fmla="*/ 0 w 1938338"/>
                <a:gd name="connsiteY58" fmla="*/ 967219 h 1938338"/>
                <a:gd name="connsiteX59" fmla="*/ 138883 w 1938338"/>
                <a:gd name="connsiteY59" fmla="*/ 933643 h 1938338"/>
                <a:gd name="connsiteX60" fmla="*/ 141385 w 1938338"/>
                <a:gd name="connsiteY60" fmla="*/ 884095 h 1938338"/>
                <a:gd name="connsiteX61" fmla="*/ 174498 w 1938338"/>
                <a:gd name="connsiteY61" fmla="*/ 721735 h 1938338"/>
                <a:gd name="connsiteX62" fmla="*/ 190523 w 1938338"/>
                <a:gd name="connsiteY62" fmla="*/ 677951 h 1938338"/>
                <a:gd name="connsiteX63" fmla="*/ 149422 w 1938338"/>
                <a:gd name="connsiteY63" fmla="*/ 648632 h 1938338"/>
                <a:gd name="connsiteX64" fmla="*/ 76052 w 1938338"/>
                <a:gd name="connsiteY64" fmla="*/ 590862 h 1938338"/>
                <a:gd name="connsiteX65" fmla="*/ 130653 w 1938338"/>
                <a:gd name="connsiteY65" fmla="*/ 483610 h 1938338"/>
                <a:gd name="connsiteX66" fmla="*/ 267887 w 1938338"/>
                <a:gd name="connsiteY66" fmla="*/ 524780 h 1938338"/>
                <a:gd name="connsiteX67" fmla="*/ 279195 w 1938338"/>
                <a:gd name="connsiteY67" fmla="*/ 503946 h 1938338"/>
                <a:gd name="connsiteX68" fmla="*/ 380800 w 1938338"/>
                <a:gd name="connsiteY68" fmla="*/ 380801 h 1938338"/>
                <a:gd name="connsiteX69" fmla="*/ 442792 w 1938338"/>
                <a:gd name="connsiteY69" fmla="*/ 329653 h 1938338"/>
                <a:gd name="connsiteX70" fmla="*/ 384158 w 1938338"/>
                <a:gd name="connsiteY70" fmla="*/ 196954 h 1938338"/>
                <a:gd name="connsiteX71" fmla="*/ 485560 w 1938338"/>
                <a:gd name="connsiteY71" fmla="*/ 128703 h 1938338"/>
                <a:gd name="connsiteX72" fmla="*/ 585585 w 1938338"/>
                <a:gd name="connsiteY72" fmla="*/ 234884 h 1938338"/>
                <a:gd name="connsiteX73" fmla="*/ 645286 w 1938338"/>
                <a:gd name="connsiteY73" fmla="*/ 202479 h 1938338"/>
                <a:gd name="connsiteX74" fmla="*/ 801476 w 1938338"/>
                <a:gd name="connsiteY74" fmla="*/ 153995 h 1938338"/>
                <a:gd name="connsiteX75" fmla="*/ 832297 w 1938338"/>
                <a:gd name="connsiteY75" fmla="*/ 149291 h 1938338"/>
                <a:gd name="connsiteX76" fmla="*/ 836567 w 1938338"/>
                <a:gd name="connsiteY76" fmla="*/ 98721 h 1938338"/>
                <a:gd name="connsiteX77" fmla="*/ 850217 w 1938338"/>
                <a:gd name="connsiteY77" fmla="*/ 7800 h 1938338"/>
                <a:gd name="connsiteX78" fmla="*/ 971119 w 1938338"/>
                <a:gd name="connsiteY78" fmla="*/ 0 h 19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38338" h="1938338">
                  <a:moveTo>
                    <a:pt x="971119" y="0"/>
                  </a:moveTo>
                  <a:lnTo>
                    <a:pt x="1004326" y="138865"/>
                  </a:lnTo>
                  <a:lnTo>
                    <a:pt x="1054244" y="141386"/>
                  </a:lnTo>
                  <a:cubicBezTo>
                    <a:pt x="1110189" y="147068"/>
                    <a:pt x="1164494" y="158291"/>
                    <a:pt x="1216604" y="174499"/>
                  </a:cubicBezTo>
                  <a:lnTo>
                    <a:pt x="1260449" y="190546"/>
                  </a:lnTo>
                  <a:lnTo>
                    <a:pt x="1289707" y="149666"/>
                  </a:lnTo>
                  <a:cubicBezTo>
                    <a:pt x="1307988" y="125290"/>
                    <a:pt x="1327001" y="101402"/>
                    <a:pt x="1347477" y="78002"/>
                  </a:cubicBezTo>
                  <a:cubicBezTo>
                    <a:pt x="1384527" y="93602"/>
                    <a:pt x="1419628" y="111152"/>
                    <a:pt x="1454729" y="130653"/>
                  </a:cubicBezTo>
                  <a:lnTo>
                    <a:pt x="1413948" y="268099"/>
                  </a:lnTo>
                  <a:lnTo>
                    <a:pt x="1434393" y="279196"/>
                  </a:lnTo>
                  <a:cubicBezTo>
                    <a:pt x="1478660" y="309103"/>
                    <a:pt x="1519894" y="343157"/>
                    <a:pt x="1557538" y="380801"/>
                  </a:cubicBezTo>
                  <a:lnTo>
                    <a:pt x="1608934" y="443092"/>
                  </a:lnTo>
                  <a:lnTo>
                    <a:pt x="1741384" y="386108"/>
                  </a:lnTo>
                  <a:cubicBezTo>
                    <a:pt x="1766735" y="417308"/>
                    <a:pt x="1788185" y="452409"/>
                    <a:pt x="1809636" y="487510"/>
                  </a:cubicBezTo>
                  <a:lnTo>
                    <a:pt x="1704155" y="586875"/>
                  </a:lnTo>
                  <a:lnTo>
                    <a:pt x="1735860" y="645287"/>
                  </a:lnTo>
                  <a:cubicBezTo>
                    <a:pt x="1756913" y="695061"/>
                    <a:pt x="1773260" y="747311"/>
                    <a:pt x="1784344" y="801477"/>
                  </a:cubicBezTo>
                  <a:lnTo>
                    <a:pt x="1789260" y="833684"/>
                  </a:lnTo>
                  <a:lnTo>
                    <a:pt x="1930538" y="850217"/>
                  </a:lnTo>
                  <a:cubicBezTo>
                    <a:pt x="1934438" y="891168"/>
                    <a:pt x="1938338" y="930168"/>
                    <a:pt x="1938338" y="971119"/>
                  </a:cubicBezTo>
                  <a:cubicBezTo>
                    <a:pt x="1908113" y="979894"/>
                    <a:pt x="1878374" y="988182"/>
                    <a:pt x="1848636" y="995495"/>
                  </a:cubicBezTo>
                  <a:lnTo>
                    <a:pt x="1799406" y="1005662"/>
                  </a:lnTo>
                  <a:lnTo>
                    <a:pt x="1796953" y="1054246"/>
                  </a:lnTo>
                  <a:cubicBezTo>
                    <a:pt x="1791272" y="1110190"/>
                    <a:pt x="1780048" y="1164496"/>
                    <a:pt x="1763840" y="1216605"/>
                  </a:cubicBezTo>
                  <a:lnTo>
                    <a:pt x="1746932" y="1262801"/>
                  </a:lnTo>
                  <a:lnTo>
                    <a:pt x="1860337" y="1347477"/>
                  </a:lnTo>
                  <a:cubicBezTo>
                    <a:pt x="1844736" y="1384527"/>
                    <a:pt x="1827186" y="1421578"/>
                    <a:pt x="1807686" y="1454729"/>
                  </a:cubicBezTo>
                  <a:lnTo>
                    <a:pt x="1669531" y="1415256"/>
                  </a:lnTo>
                  <a:lnTo>
                    <a:pt x="1659143" y="1434394"/>
                  </a:lnTo>
                  <a:cubicBezTo>
                    <a:pt x="1629237" y="1478661"/>
                    <a:pt x="1595183" y="1519895"/>
                    <a:pt x="1557538" y="1557540"/>
                  </a:cubicBezTo>
                  <a:lnTo>
                    <a:pt x="1495118" y="1609042"/>
                  </a:lnTo>
                  <a:lnTo>
                    <a:pt x="1552231" y="1743334"/>
                  </a:lnTo>
                  <a:cubicBezTo>
                    <a:pt x="1521030" y="1768685"/>
                    <a:pt x="1485929" y="1790135"/>
                    <a:pt x="1450829" y="1809636"/>
                  </a:cubicBezTo>
                  <a:lnTo>
                    <a:pt x="1350502" y="1704679"/>
                  </a:lnTo>
                  <a:lnTo>
                    <a:pt x="1293052" y="1735861"/>
                  </a:lnTo>
                  <a:cubicBezTo>
                    <a:pt x="1243278" y="1756914"/>
                    <a:pt x="1191029" y="1773261"/>
                    <a:pt x="1136862" y="1784345"/>
                  </a:cubicBezTo>
                  <a:lnTo>
                    <a:pt x="1104886" y="1789225"/>
                  </a:lnTo>
                  <a:lnTo>
                    <a:pt x="1088122" y="1932488"/>
                  </a:lnTo>
                  <a:cubicBezTo>
                    <a:pt x="1047171" y="1936388"/>
                    <a:pt x="1008170" y="1938338"/>
                    <a:pt x="967219" y="1938338"/>
                  </a:cubicBezTo>
                  <a:cubicBezTo>
                    <a:pt x="958444" y="1909088"/>
                    <a:pt x="950156" y="1879350"/>
                    <a:pt x="942844" y="1849611"/>
                  </a:cubicBezTo>
                  <a:lnTo>
                    <a:pt x="932358" y="1799391"/>
                  </a:lnTo>
                  <a:lnTo>
                    <a:pt x="884094" y="1796954"/>
                  </a:lnTo>
                  <a:cubicBezTo>
                    <a:pt x="828150" y="1791273"/>
                    <a:pt x="773844" y="1780049"/>
                    <a:pt x="721734" y="1763842"/>
                  </a:cubicBezTo>
                  <a:lnTo>
                    <a:pt x="675791" y="1747026"/>
                  </a:lnTo>
                  <a:lnTo>
                    <a:pt x="590862" y="1862287"/>
                  </a:lnTo>
                  <a:cubicBezTo>
                    <a:pt x="553811" y="1846686"/>
                    <a:pt x="516760" y="1829136"/>
                    <a:pt x="483610" y="1807686"/>
                  </a:cubicBezTo>
                  <a:lnTo>
                    <a:pt x="523461" y="1669737"/>
                  </a:lnTo>
                  <a:lnTo>
                    <a:pt x="503945" y="1659144"/>
                  </a:lnTo>
                  <a:cubicBezTo>
                    <a:pt x="459678" y="1629238"/>
                    <a:pt x="418444" y="1595184"/>
                    <a:pt x="380800" y="1557540"/>
                  </a:cubicBezTo>
                  <a:lnTo>
                    <a:pt x="329543" y="1495416"/>
                  </a:lnTo>
                  <a:lnTo>
                    <a:pt x="195004" y="1554181"/>
                  </a:lnTo>
                  <a:cubicBezTo>
                    <a:pt x="169653" y="1521030"/>
                    <a:pt x="148203" y="1487879"/>
                    <a:pt x="128703" y="1452779"/>
                  </a:cubicBezTo>
                  <a:lnTo>
                    <a:pt x="234357" y="1351786"/>
                  </a:lnTo>
                  <a:lnTo>
                    <a:pt x="202478" y="1293053"/>
                  </a:lnTo>
                  <a:cubicBezTo>
                    <a:pt x="181425" y="1243279"/>
                    <a:pt x="165078" y="1191030"/>
                    <a:pt x="153994" y="1136863"/>
                  </a:cubicBezTo>
                  <a:lnTo>
                    <a:pt x="149307" y="1106154"/>
                  </a:lnTo>
                  <a:lnTo>
                    <a:pt x="98233" y="1101772"/>
                  </a:lnTo>
                  <a:cubicBezTo>
                    <a:pt x="67764" y="1098359"/>
                    <a:pt x="37051" y="1093972"/>
                    <a:pt x="5850" y="1088122"/>
                  </a:cubicBezTo>
                  <a:cubicBezTo>
                    <a:pt x="1950" y="1049121"/>
                    <a:pt x="0" y="1008170"/>
                    <a:pt x="0" y="967219"/>
                  </a:cubicBezTo>
                  <a:lnTo>
                    <a:pt x="138883" y="933643"/>
                  </a:lnTo>
                  <a:lnTo>
                    <a:pt x="141385" y="884095"/>
                  </a:lnTo>
                  <a:cubicBezTo>
                    <a:pt x="147067" y="828151"/>
                    <a:pt x="158290" y="773845"/>
                    <a:pt x="174498" y="721735"/>
                  </a:cubicBezTo>
                  <a:lnTo>
                    <a:pt x="190523" y="677951"/>
                  </a:lnTo>
                  <a:lnTo>
                    <a:pt x="149422" y="648632"/>
                  </a:lnTo>
                  <a:cubicBezTo>
                    <a:pt x="124803" y="630350"/>
                    <a:pt x="100427" y="611337"/>
                    <a:pt x="76052" y="590862"/>
                  </a:cubicBezTo>
                  <a:cubicBezTo>
                    <a:pt x="91652" y="553811"/>
                    <a:pt x="109202" y="518710"/>
                    <a:pt x="130653" y="483610"/>
                  </a:cubicBezTo>
                  <a:lnTo>
                    <a:pt x="267887" y="524780"/>
                  </a:lnTo>
                  <a:lnTo>
                    <a:pt x="279195" y="503946"/>
                  </a:lnTo>
                  <a:cubicBezTo>
                    <a:pt x="309102" y="459679"/>
                    <a:pt x="343156" y="418445"/>
                    <a:pt x="380800" y="380801"/>
                  </a:cubicBezTo>
                  <a:lnTo>
                    <a:pt x="442792" y="329653"/>
                  </a:lnTo>
                  <a:lnTo>
                    <a:pt x="384158" y="196954"/>
                  </a:lnTo>
                  <a:cubicBezTo>
                    <a:pt x="417308" y="171603"/>
                    <a:pt x="450459" y="150153"/>
                    <a:pt x="485560" y="128703"/>
                  </a:cubicBezTo>
                  <a:lnTo>
                    <a:pt x="585585" y="234884"/>
                  </a:lnTo>
                  <a:lnTo>
                    <a:pt x="645286" y="202479"/>
                  </a:lnTo>
                  <a:cubicBezTo>
                    <a:pt x="695060" y="181426"/>
                    <a:pt x="747310" y="165079"/>
                    <a:pt x="801476" y="153995"/>
                  </a:cubicBezTo>
                  <a:lnTo>
                    <a:pt x="832297" y="149291"/>
                  </a:lnTo>
                  <a:lnTo>
                    <a:pt x="836567" y="98721"/>
                  </a:lnTo>
                  <a:cubicBezTo>
                    <a:pt x="839979" y="68251"/>
                    <a:pt x="844367" y="38026"/>
                    <a:pt x="850217" y="7800"/>
                  </a:cubicBezTo>
                  <a:cubicBezTo>
                    <a:pt x="889218" y="3900"/>
                    <a:pt x="930168" y="0"/>
                    <a:pt x="97111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  <a:round/>
            </a:ln>
          </p:spPr>
          <p:txBody>
            <a:bodyPr wrap="square">
              <a:noAutofit/>
            </a:bodyPr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23"/>
              </p:custDataLst>
            </p:nvPr>
          </p:nvSpPr>
          <p:spPr>
            <a:xfrm>
              <a:off x="2489816" y="3479800"/>
              <a:ext cx="1388881" cy="138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Ajax</a:t>
              </a:r>
              <a:endPara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24"/>
            </p:custDataLst>
          </p:nvPr>
        </p:nvGrpSpPr>
        <p:grpSpPr>
          <a:xfrm>
            <a:off x="6232441" y="1210827"/>
            <a:ext cx="2134954" cy="2134954"/>
            <a:chOff x="2195746" y="3186312"/>
            <a:chExt cx="1938338" cy="1938338"/>
          </a:xfrm>
        </p:grpSpPr>
        <p:sp>
          <p:nvSpPr>
            <p:cNvPr id="39" name="任意多边形 38"/>
            <p:cNvSpPr/>
            <p:nvPr>
              <p:custDataLst>
                <p:tags r:id="rId25"/>
              </p:custDataLst>
            </p:nvPr>
          </p:nvSpPr>
          <p:spPr bwMode="auto">
            <a:xfrm>
              <a:off x="2195746" y="3186312"/>
              <a:ext cx="1938338" cy="1938338"/>
            </a:xfrm>
            <a:custGeom>
              <a:avLst/>
              <a:gdLst>
                <a:gd name="connsiteX0" fmla="*/ 971119 w 1938338"/>
                <a:gd name="connsiteY0" fmla="*/ 0 h 1938338"/>
                <a:gd name="connsiteX1" fmla="*/ 1004326 w 1938338"/>
                <a:gd name="connsiteY1" fmla="*/ 138865 h 1938338"/>
                <a:gd name="connsiteX2" fmla="*/ 1054244 w 1938338"/>
                <a:gd name="connsiteY2" fmla="*/ 141386 h 1938338"/>
                <a:gd name="connsiteX3" fmla="*/ 1216604 w 1938338"/>
                <a:gd name="connsiteY3" fmla="*/ 174499 h 1938338"/>
                <a:gd name="connsiteX4" fmla="*/ 1260449 w 1938338"/>
                <a:gd name="connsiteY4" fmla="*/ 190546 h 1938338"/>
                <a:gd name="connsiteX5" fmla="*/ 1289707 w 1938338"/>
                <a:gd name="connsiteY5" fmla="*/ 149666 h 1938338"/>
                <a:gd name="connsiteX6" fmla="*/ 1347477 w 1938338"/>
                <a:gd name="connsiteY6" fmla="*/ 78002 h 1938338"/>
                <a:gd name="connsiteX7" fmla="*/ 1454729 w 1938338"/>
                <a:gd name="connsiteY7" fmla="*/ 130653 h 1938338"/>
                <a:gd name="connsiteX8" fmla="*/ 1413948 w 1938338"/>
                <a:gd name="connsiteY8" fmla="*/ 268099 h 1938338"/>
                <a:gd name="connsiteX9" fmla="*/ 1434393 w 1938338"/>
                <a:gd name="connsiteY9" fmla="*/ 279196 h 1938338"/>
                <a:gd name="connsiteX10" fmla="*/ 1557538 w 1938338"/>
                <a:gd name="connsiteY10" fmla="*/ 380801 h 1938338"/>
                <a:gd name="connsiteX11" fmla="*/ 1608934 w 1938338"/>
                <a:gd name="connsiteY11" fmla="*/ 443092 h 1938338"/>
                <a:gd name="connsiteX12" fmla="*/ 1741384 w 1938338"/>
                <a:gd name="connsiteY12" fmla="*/ 386108 h 1938338"/>
                <a:gd name="connsiteX13" fmla="*/ 1809636 w 1938338"/>
                <a:gd name="connsiteY13" fmla="*/ 487510 h 1938338"/>
                <a:gd name="connsiteX14" fmla="*/ 1704155 w 1938338"/>
                <a:gd name="connsiteY14" fmla="*/ 586875 h 1938338"/>
                <a:gd name="connsiteX15" fmla="*/ 1735860 w 1938338"/>
                <a:gd name="connsiteY15" fmla="*/ 645287 h 1938338"/>
                <a:gd name="connsiteX16" fmla="*/ 1784344 w 1938338"/>
                <a:gd name="connsiteY16" fmla="*/ 801477 h 1938338"/>
                <a:gd name="connsiteX17" fmla="*/ 1789260 w 1938338"/>
                <a:gd name="connsiteY17" fmla="*/ 833684 h 1938338"/>
                <a:gd name="connsiteX18" fmla="*/ 1930538 w 1938338"/>
                <a:gd name="connsiteY18" fmla="*/ 850217 h 1938338"/>
                <a:gd name="connsiteX19" fmla="*/ 1938338 w 1938338"/>
                <a:gd name="connsiteY19" fmla="*/ 971119 h 1938338"/>
                <a:gd name="connsiteX20" fmla="*/ 1848636 w 1938338"/>
                <a:gd name="connsiteY20" fmla="*/ 995495 h 1938338"/>
                <a:gd name="connsiteX21" fmla="*/ 1799406 w 1938338"/>
                <a:gd name="connsiteY21" fmla="*/ 1005662 h 1938338"/>
                <a:gd name="connsiteX22" fmla="*/ 1796953 w 1938338"/>
                <a:gd name="connsiteY22" fmla="*/ 1054246 h 1938338"/>
                <a:gd name="connsiteX23" fmla="*/ 1763840 w 1938338"/>
                <a:gd name="connsiteY23" fmla="*/ 1216605 h 1938338"/>
                <a:gd name="connsiteX24" fmla="*/ 1746932 w 1938338"/>
                <a:gd name="connsiteY24" fmla="*/ 1262801 h 1938338"/>
                <a:gd name="connsiteX25" fmla="*/ 1860337 w 1938338"/>
                <a:gd name="connsiteY25" fmla="*/ 1347477 h 1938338"/>
                <a:gd name="connsiteX26" fmla="*/ 1807686 w 1938338"/>
                <a:gd name="connsiteY26" fmla="*/ 1454729 h 1938338"/>
                <a:gd name="connsiteX27" fmla="*/ 1669531 w 1938338"/>
                <a:gd name="connsiteY27" fmla="*/ 1415256 h 1938338"/>
                <a:gd name="connsiteX28" fmla="*/ 1659143 w 1938338"/>
                <a:gd name="connsiteY28" fmla="*/ 1434394 h 1938338"/>
                <a:gd name="connsiteX29" fmla="*/ 1557538 w 1938338"/>
                <a:gd name="connsiteY29" fmla="*/ 1557540 h 1938338"/>
                <a:gd name="connsiteX30" fmla="*/ 1495118 w 1938338"/>
                <a:gd name="connsiteY30" fmla="*/ 1609042 h 1938338"/>
                <a:gd name="connsiteX31" fmla="*/ 1552231 w 1938338"/>
                <a:gd name="connsiteY31" fmla="*/ 1743334 h 1938338"/>
                <a:gd name="connsiteX32" fmla="*/ 1450829 w 1938338"/>
                <a:gd name="connsiteY32" fmla="*/ 1809636 h 1938338"/>
                <a:gd name="connsiteX33" fmla="*/ 1350502 w 1938338"/>
                <a:gd name="connsiteY33" fmla="*/ 1704679 h 1938338"/>
                <a:gd name="connsiteX34" fmla="*/ 1293052 w 1938338"/>
                <a:gd name="connsiteY34" fmla="*/ 1735861 h 1938338"/>
                <a:gd name="connsiteX35" fmla="*/ 1136862 w 1938338"/>
                <a:gd name="connsiteY35" fmla="*/ 1784345 h 1938338"/>
                <a:gd name="connsiteX36" fmla="*/ 1104886 w 1938338"/>
                <a:gd name="connsiteY36" fmla="*/ 1789225 h 1938338"/>
                <a:gd name="connsiteX37" fmla="*/ 1088122 w 1938338"/>
                <a:gd name="connsiteY37" fmla="*/ 1932488 h 1938338"/>
                <a:gd name="connsiteX38" fmla="*/ 967219 w 1938338"/>
                <a:gd name="connsiteY38" fmla="*/ 1938338 h 1938338"/>
                <a:gd name="connsiteX39" fmla="*/ 942844 w 1938338"/>
                <a:gd name="connsiteY39" fmla="*/ 1849611 h 1938338"/>
                <a:gd name="connsiteX40" fmla="*/ 932358 w 1938338"/>
                <a:gd name="connsiteY40" fmla="*/ 1799391 h 1938338"/>
                <a:gd name="connsiteX41" fmla="*/ 884094 w 1938338"/>
                <a:gd name="connsiteY41" fmla="*/ 1796954 h 1938338"/>
                <a:gd name="connsiteX42" fmla="*/ 721734 w 1938338"/>
                <a:gd name="connsiteY42" fmla="*/ 1763842 h 1938338"/>
                <a:gd name="connsiteX43" fmla="*/ 675791 w 1938338"/>
                <a:gd name="connsiteY43" fmla="*/ 1747026 h 1938338"/>
                <a:gd name="connsiteX44" fmla="*/ 590862 w 1938338"/>
                <a:gd name="connsiteY44" fmla="*/ 1862287 h 1938338"/>
                <a:gd name="connsiteX45" fmla="*/ 483610 w 1938338"/>
                <a:gd name="connsiteY45" fmla="*/ 1807686 h 1938338"/>
                <a:gd name="connsiteX46" fmla="*/ 523461 w 1938338"/>
                <a:gd name="connsiteY46" fmla="*/ 1669737 h 1938338"/>
                <a:gd name="connsiteX47" fmla="*/ 503945 w 1938338"/>
                <a:gd name="connsiteY47" fmla="*/ 1659144 h 1938338"/>
                <a:gd name="connsiteX48" fmla="*/ 380800 w 1938338"/>
                <a:gd name="connsiteY48" fmla="*/ 1557540 h 1938338"/>
                <a:gd name="connsiteX49" fmla="*/ 329543 w 1938338"/>
                <a:gd name="connsiteY49" fmla="*/ 1495416 h 1938338"/>
                <a:gd name="connsiteX50" fmla="*/ 195004 w 1938338"/>
                <a:gd name="connsiteY50" fmla="*/ 1554181 h 1938338"/>
                <a:gd name="connsiteX51" fmla="*/ 128703 w 1938338"/>
                <a:gd name="connsiteY51" fmla="*/ 1452779 h 1938338"/>
                <a:gd name="connsiteX52" fmla="*/ 234357 w 1938338"/>
                <a:gd name="connsiteY52" fmla="*/ 1351786 h 1938338"/>
                <a:gd name="connsiteX53" fmla="*/ 202478 w 1938338"/>
                <a:gd name="connsiteY53" fmla="*/ 1293053 h 1938338"/>
                <a:gd name="connsiteX54" fmla="*/ 153994 w 1938338"/>
                <a:gd name="connsiteY54" fmla="*/ 1136863 h 1938338"/>
                <a:gd name="connsiteX55" fmla="*/ 149307 w 1938338"/>
                <a:gd name="connsiteY55" fmla="*/ 1106154 h 1938338"/>
                <a:gd name="connsiteX56" fmla="*/ 98233 w 1938338"/>
                <a:gd name="connsiteY56" fmla="*/ 1101772 h 1938338"/>
                <a:gd name="connsiteX57" fmla="*/ 5850 w 1938338"/>
                <a:gd name="connsiteY57" fmla="*/ 1088122 h 1938338"/>
                <a:gd name="connsiteX58" fmla="*/ 0 w 1938338"/>
                <a:gd name="connsiteY58" fmla="*/ 967219 h 1938338"/>
                <a:gd name="connsiteX59" fmla="*/ 138883 w 1938338"/>
                <a:gd name="connsiteY59" fmla="*/ 933643 h 1938338"/>
                <a:gd name="connsiteX60" fmla="*/ 141385 w 1938338"/>
                <a:gd name="connsiteY60" fmla="*/ 884095 h 1938338"/>
                <a:gd name="connsiteX61" fmla="*/ 174498 w 1938338"/>
                <a:gd name="connsiteY61" fmla="*/ 721735 h 1938338"/>
                <a:gd name="connsiteX62" fmla="*/ 190523 w 1938338"/>
                <a:gd name="connsiteY62" fmla="*/ 677951 h 1938338"/>
                <a:gd name="connsiteX63" fmla="*/ 149422 w 1938338"/>
                <a:gd name="connsiteY63" fmla="*/ 648632 h 1938338"/>
                <a:gd name="connsiteX64" fmla="*/ 76052 w 1938338"/>
                <a:gd name="connsiteY64" fmla="*/ 590862 h 1938338"/>
                <a:gd name="connsiteX65" fmla="*/ 130653 w 1938338"/>
                <a:gd name="connsiteY65" fmla="*/ 483610 h 1938338"/>
                <a:gd name="connsiteX66" fmla="*/ 267887 w 1938338"/>
                <a:gd name="connsiteY66" fmla="*/ 524780 h 1938338"/>
                <a:gd name="connsiteX67" fmla="*/ 279195 w 1938338"/>
                <a:gd name="connsiteY67" fmla="*/ 503946 h 1938338"/>
                <a:gd name="connsiteX68" fmla="*/ 380800 w 1938338"/>
                <a:gd name="connsiteY68" fmla="*/ 380801 h 1938338"/>
                <a:gd name="connsiteX69" fmla="*/ 442792 w 1938338"/>
                <a:gd name="connsiteY69" fmla="*/ 329653 h 1938338"/>
                <a:gd name="connsiteX70" fmla="*/ 384158 w 1938338"/>
                <a:gd name="connsiteY70" fmla="*/ 196954 h 1938338"/>
                <a:gd name="connsiteX71" fmla="*/ 485560 w 1938338"/>
                <a:gd name="connsiteY71" fmla="*/ 128703 h 1938338"/>
                <a:gd name="connsiteX72" fmla="*/ 585585 w 1938338"/>
                <a:gd name="connsiteY72" fmla="*/ 234884 h 1938338"/>
                <a:gd name="connsiteX73" fmla="*/ 645286 w 1938338"/>
                <a:gd name="connsiteY73" fmla="*/ 202479 h 1938338"/>
                <a:gd name="connsiteX74" fmla="*/ 801476 w 1938338"/>
                <a:gd name="connsiteY74" fmla="*/ 153995 h 1938338"/>
                <a:gd name="connsiteX75" fmla="*/ 832297 w 1938338"/>
                <a:gd name="connsiteY75" fmla="*/ 149291 h 1938338"/>
                <a:gd name="connsiteX76" fmla="*/ 836567 w 1938338"/>
                <a:gd name="connsiteY76" fmla="*/ 98721 h 1938338"/>
                <a:gd name="connsiteX77" fmla="*/ 850217 w 1938338"/>
                <a:gd name="connsiteY77" fmla="*/ 7800 h 1938338"/>
                <a:gd name="connsiteX78" fmla="*/ 971119 w 1938338"/>
                <a:gd name="connsiteY78" fmla="*/ 0 h 19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38338" h="1938338">
                  <a:moveTo>
                    <a:pt x="971119" y="0"/>
                  </a:moveTo>
                  <a:lnTo>
                    <a:pt x="1004326" y="138865"/>
                  </a:lnTo>
                  <a:lnTo>
                    <a:pt x="1054244" y="141386"/>
                  </a:lnTo>
                  <a:cubicBezTo>
                    <a:pt x="1110189" y="147068"/>
                    <a:pt x="1164494" y="158291"/>
                    <a:pt x="1216604" y="174499"/>
                  </a:cubicBezTo>
                  <a:lnTo>
                    <a:pt x="1260449" y="190546"/>
                  </a:lnTo>
                  <a:lnTo>
                    <a:pt x="1289707" y="149666"/>
                  </a:lnTo>
                  <a:cubicBezTo>
                    <a:pt x="1307988" y="125290"/>
                    <a:pt x="1327001" y="101402"/>
                    <a:pt x="1347477" y="78002"/>
                  </a:cubicBezTo>
                  <a:cubicBezTo>
                    <a:pt x="1384527" y="93602"/>
                    <a:pt x="1419628" y="111152"/>
                    <a:pt x="1454729" y="130653"/>
                  </a:cubicBezTo>
                  <a:lnTo>
                    <a:pt x="1413948" y="268099"/>
                  </a:lnTo>
                  <a:lnTo>
                    <a:pt x="1434393" y="279196"/>
                  </a:lnTo>
                  <a:cubicBezTo>
                    <a:pt x="1478660" y="309103"/>
                    <a:pt x="1519894" y="343157"/>
                    <a:pt x="1557538" y="380801"/>
                  </a:cubicBezTo>
                  <a:lnTo>
                    <a:pt x="1608934" y="443092"/>
                  </a:lnTo>
                  <a:lnTo>
                    <a:pt x="1741384" y="386108"/>
                  </a:lnTo>
                  <a:cubicBezTo>
                    <a:pt x="1766735" y="417308"/>
                    <a:pt x="1788185" y="452409"/>
                    <a:pt x="1809636" y="487510"/>
                  </a:cubicBezTo>
                  <a:lnTo>
                    <a:pt x="1704155" y="586875"/>
                  </a:lnTo>
                  <a:lnTo>
                    <a:pt x="1735860" y="645287"/>
                  </a:lnTo>
                  <a:cubicBezTo>
                    <a:pt x="1756913" y="695061"/>
                    <a:pt x="1773260" y="747311"/>
                    <a:pt x="1784344" y="801477"/>
                  </a:cubicBezTo>
                  <a:lnTo>
                    <a:pt x="1789260" y="833684"/>
                  </a:lnTo>
                  <a:lnTo>
                    <a:pt x="1930538" y="850217"/>
                  </a:lnTo>
                  <a:cubicBezTo>
                    <a:pt x="1934438" y="891168"/>
                    <a:pt x="1938338" y="930168"/>
                    <a:pt x="1938338" y="971119"/>
                  </a:cubicBezTo>
                  <a:cubicBezTo>
                    <a:pt x="1908113" y="979894"/>
                    <a:pt x="1878374" y="988182"/>
                    <a:pt x="1848636" y="995495"/>
                  </a:cubicBezTo>
                  <a:lnTo>
                    <a:pt x="1799406" y="1005662"/>
                  </a:lnTo>
                  <a:lnTo>
                    <a:pt x="1796953" y="1054246"/>
                  </a:lnTo>
                  <a:cubicBezTo>
                    <a:pt x="1791272" y="1110190"/>
                    <a:pt x="1780048" y="1164496"/>
                    <a:pt x="1763840" y="1216605"/>
                  </a:cubicBezTo>
                  <a:lnTo>
                    <a:pt x="1746932" y="1262801"/>
                  </a:lnTo>
                  <a:lnTo>
                    <a:pt x="1860337" y="1347477"/>
                  </a:lnTo>
                  <a:cubicBezTo>
                    <a:pt x="1844736" y="1384527"/>
                    <a:pt x="1827186" y="1421578"/>
                    <a:pt x="1807686" y="1454729"/>
                  </a:cubicBezTo>
                  <a:lnTo>
                    <a:pt x="1669531" y="1415256"/>
                  </a:lnTo>
                  <a:lnTo>
                    <a:pt x="1659143" y="1434394"/>
                  </a:lnTo>
                  <a:cubicBezTo>
                    <a:pt x="1629237" y="1478661"/>
                    <a:pt x="1595183" y="1519895"/>
                    <a:pt x="1557538" y="1557540"/>
                  </a:cubicBezTo>
                  <a:lnTo>
                    <a:pt x="1495118" y="1609042"/>
                  </a:lnTo>
                  <a:lnTo>
                    <a:pt x="1552231" y="1743334"/>
                  </a:lnTo>
                  <a:cubicBezTo>
                    <a:pt x="1521030" y="1768685"/>
                    <a:pt x="1485929" y="1790135"/>
                    <a:pt x="1450829" y="1809636"/>
                  </a:cubicBezTo>
                  <a:lnTo>
                    <a:pt x="1350502" y="1704679"/>
                  </a:lnTo>
                  <a:lnTo>
                    <a:pt x="1293052" y="1735861"/>
                  </a:lnTo>
                  <a:cubicBezTo>
                    <a:pt x="1243278" y="1756914"/>
                    <a:pt x="1191029" y="1773261"/>
                    <a:pt x="1136862" y="1784345"/>
                  </a:cubicBezTo>
                  <a:lnTo>
                    <a:pt x="1104886" y="1789225"/>
                  </a:lnTo>
                  <a:lnTo>
                    <a:pt x="1088122" y="1932488"/>
                  </a:lnTo>
                  <a:cubicBezTo>
                    <a:pt x="1047171" y="1936388"/>
                    <a:pt x="1008170" y="1938338"/>
                    <a:pt x="967219" y="1938338"/>
                  </a:cubicBezTo>
                  <a:cubicBezTo>
                    <a:pt x="958444" y="1909088"/>
                    <a:pt x="950156" y="1879350"/>
                    <a:pt x="942844" y="1849611"/>
                  </a:cubicBezTo>
                  <a:lnTo>
                    <a:pt x="932358" y="1799391"/>
                  </a:lnTo>
                  <a:lnTo>
                    <a:pt x="884094" y="1796954"/>
                  </a:lnTo>
                  <a:cubicBezTo>
                    <a:pt x="828150" y="1791273"/>
                    <a:pt x="773844" y="1780049"/>
                    <a:pt x="721734" y="1763842"/>
                  </a:cubicBezTo>
                  <a:lnTo>
                    <a:pt x="675791" y="1747026"/>
                  </a:lnTo>
                  <a:lnTo>
                    <a:pt x="590862" y="1862287"/>
                  </a:lnTo>
                  <a:cubicBezTo>
                    <a:pt x="553811" y="1846686"/>
                    <a:pt x="516760" y="1829136"/>
                    <a:pt x="483610" y="1807686"/>
                  </a:cubicBezTo>
                  <a:lnTo>
                    <a:pt x="523461" y="1669737"/>
                  </a:lnTo>
                  <a:lnTo>
                    <a:pt x="503945" y="1659144"/>
                  </a:lnTo>
                  <a:cubicBezTo>
                    <a:pt x="459678" y="1629238"/>
                    <a:pt x="418444" y="1595184"/>
                    <a:pt x="380800" y="1557540"/>
                  </a:cubicBezTo>
                  <a:lnTo>
                    <a:pt x="329543" y="1495416"/>
                  </a:lnTo>
                  <a:lnTo>
                    <a:pt x="195004" y="1554181"/>
                  </a:lnTo>
                  <a:cubicBezTo>
                    <a:pt x="169653" y="1521030"/>
                    <a:pt x="148203" y="1487879"/>
                    <a:pt x="128703" y="1452779"/>
                  </a:cubicBezTo>
                  <a:lnTo>
                    <a:pt x="234357" y="1351786"/>
                  </a:lnTo>
                  <a:lnTo>
                    <a:pt x="202478" y="1293053"/>
                  </a:lnTo>
                  <a:cubicBezTo>
                    <a:pt x="181425" y="1243279"/>
                    <a:pt x="165078" y="1191030"/>
                    <a:pt x="153994" y="1136863"/>
                  </a:cubicBezTo>
                  <a:lnTo>
                    <a:pt x="149307" y="1106154"/>
                  </a:lnTo>
                  <a:lnTo>
                    <a:pt x="98233" y="1101772"/>
                  </a:lnTo>
                  <a:cubicBezTo>
                    <a:pt x="67764" y="1098359"/>
                    <a:pt x="37051" y="1093972"/>
                    <a:pt x="5850" y="1088122"/>
                  </a:cubicBezTo>
                  <a:cubicBezTo>
                    <a:pt x="1950" y="1049121"/>
                    <a:pt x="0" y="1008170"/>
                    <a:pt x="0" y="967219"/>
                  </a:cubicBezTo>
                  <a:lnTo>
                    <a:pt x="138883" y="933643"/>
                  </a:lnTo>
                  <a:lnTo>
                    <a:pt x="141385" y="884095"/>
                  </a:lnTo>
                  <a:cubicBezTo>
                    <a:pt x="147067" y="828151"/>
                    <a:pt x="158290" y="773845"/>
                    <a:pt x="174498" y="721735"/>
                  </a:cubicBezTo>
                  <a:lnTo>
                    <a:pt x="190523" y="677951"/>
                  </a:lnTo>
                  <a:lnTo>
                    <a:pt x="149422" y="648632"/>
                  </a:lnTo>
                  <a:cubicBezTo>
                    <a:pt x="124803" y="630350"/>
                    <a:pt x="100427" y="611337"/>
                    <a:pt x="76052" y="590862"/>
                  </a:cubicBezTo>
                  <a:cubicBezTo>
                    <a:pt x="91652" y="553811"/>
                    <a:pt x="109202" y="518710"/>
                    <a:pt x="130653" y="483610"/>
                  </a:cubicBezTo>
                  <a:lnTo>
                    <a:pt x="267887" y="524780"/>
                  </a:lnTo>
                  <a:lnTo>
                    <a:pt x="279195" y="503946"/>
                  </a:lnTo>
                  <a:cubicBezTo>
                    <a:pt x="309102" y="459679"/>
                    <a:pt x="343156" y="418445"/>
                    <a:pt x="380800" y="380801"/>
                  </a:cubicBezTo>
                  <a:lnTo>
                    <a:pt x="442792" y="329653"/>
                  </a:lnTo>
                  <a:lnTo>
                    <a:pt x="384158" y="196954"/>
                  </a:lnTo>
                  <a:cubicBezTo>
                    <a:pt x="417308" y="171603"/>
                    <a:pt x="450459" y="150153"/>
                    <a:pt x="485560" y="128703"/>
                  </a:cubicBezTo>
                  <a:lnTo>
                    <a:pt x="585585" y="234884"/>
                  </a:lnTo>
                  <a:lnTo>
                    <a:pt x="645286" y="202479"/>
                  </a:lnTo>
                  <a:cubicBezTo>
                    <a:pt x="695060" y="181426"/>
                    <a:pt x="747310" y="165079"/>
                    <a:pt x="801476" y="153995"/>
                  </a:cubicBezTo>
                  <a:lnTo>
                    <a:pt x="832297" y="149291"/>
                  </a:lnTo>
                  <a:lnTo>
                    <a:pt x="836567" y="98721"/>
                  </a:lnTo>
                  <a:cubicBezTo>
                    <a:pt x="839979" y="68251"/>
                    <a:pt x="844367" y="38026"/>
                    <a:pt x="850217" y="7800"/>
                  </a:cubicBezTo>
                  <a:cubicBezTo>
                    <a:pt x="889218" y="3900"/>
                    <a:pt x="930168" y="0"/>
                    <a:pt x="97111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  <a:round/>
            </a:ln>
          </p:spPr>
          <p:txBody>
            <a:bodyPr wrap="square">
              <a:noAutofit/>
            </a:bodyPr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26"/>
              </p:custDataLst>
            </p:nvPr>
          </p:nvSpPr>
          <p:spPr>
            <a:xfrm>
              <a:off x="2489816" y="3479800"/>
              <a:ext cx="1388881" cy="1388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遍历</a:t>
              </a:r>
              <a:endPara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086" y="177800"/>
            <a:ext cx="23987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选择器</a:t>
            </a:r>
            <a:endParaRPr lang="zh-CN" altLang="en-US" sz="3600" b="1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-12700" y="850900"/>
            <a:ext cx="2408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-12700" y="927100"/>
            <a:ext cx="157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3413578" y="1625601"/>
            <a:ext cx="5364844" cy="544550"/>
            <a:chOff x="3642178" y="1625601"/>
            <a:chExt cx="5364844" cy="544550"/>
          </a:xfrm>
        </p:grpSpPr>
        <p:cxnSp>
          <p:nvCxnSpPr>
            <p:cNvPr id="12" name="MH_Others_1"/>
            <p:cNvCxnSpPr/>
            <p:nvPr>
              <p:custDataLst>
                <p:tags r:id="rId5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H_Entry_1">
              <a:hlinkClick r:id="" action="ppaction://noaction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基本选择器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14" name="MH_Others_2"/>
            <p:cNvCxnSpPr/>
            <p:nvPr>
              <p:custDataLst>
                <p:tags r:id="rId7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H_Number_1">
              <a:hlinkClick r:id="" action="ppaction://noaction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</p:grp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3413578" y="3205481"/>
            <a:ext cx="5364844" cy="544550"/>
            <a:chOff x="3642178" y="1625601"/>
            <a:chExt cx="5364844" cy="544550"/>
          </a:xfrm>
        </p:grpSpPr>
        <p:cxnSp>
          <p:nvCxnSpPr>
            <p:cNvPr id="17" name="MH_Others_1"/>
            <p:cNvCxnSpPr/>
            <p:nvPr>
              <p:custDataLst>
                <p:tags r:id="rId10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H_Entry_1">
              <a:hlinkClick r:id="" action="ppaction://noaction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层级选择器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19" name="MH_Others_2"/>
            <p:cNvCxnSpPr/>
            <p:nvPr>
              <p:custDataLst>
                <p:tags r:id="rId12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H_Number_1">
              <a:hlinkClick r:id="" action="ppaction://noaction"/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</p:grpSp>
      <p:grpSp>
        <p:nvGrpSpPr>
          <p:cNvPr id="35" name="组合 34"/>
          <p:cNvGrpSpPr/>
          <p:nvPr>
            <p:custDataLst>
              <p:tags r:id="rId14"/>
            </p:custDataLst>
          </p:nvPr>
        </p:nvGrpSpPr>
        <p:grpSpPr>
          <a:xfrm>
            <a:off x="3413578" y="4785361"/>
            <a:ext cx="5364844" cy="544550"/>
            <a:chOff x="3642178" y="1625601"/>
            <a:chExt cx="5364844" cy="544550"/>
          </a:xfrm>
        </p:grpSpPr>
        <p:cxnSp>
          <p:nvCxnSpPr>
            <p:cNvPr id="36" name="MH_Others_1"/>
            <p:cNvCxnSpPr/>
            <p:nvPr>
              <p:custDataLst>
                <p:tags r:id="rId15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H_Entry_1">
              <a:hlinkClick r:id="" action="ppaction://noaction"/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伪类选择器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38" name="MH_Others_2"/>
            <p:cNvCxnSpPr/>
            <p:nvPr>
              <p:custDataLst>
                <p:tags r:id="rId17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H_Number_1">
              <a:hlinkClick r:id="" action="ppaction://noaction"/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</p:grp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2168525" y="1568659"/>
            <a:ext cx="2317750" cy="2416866"/>
            <a:chOff x="701449" y="2724359"/>
            <a:chExt cx="2317750" cy="2416866"/>
          </a:xfrm>
        </p:grpSpPr>
        <p:sp>
          <p:nvSpPr>
            <p:cNvPr id="36" name="矩形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+mn-lt"/>
                  <a:ea typeface="+mn-ea"/>
                </a:rPr>
                <a:t>ID</a:t>
              </a:r>
              <a:r>
                <a:rPr lang="zh-CN" altLang="en-US" dirty="0">
                  <a:latin typeface="+mn-lt"/>
                  <a:ea typeface="+mn-ea"/>
                </a:rPr>
                <a:t>选择器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$(“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#</a:t>
              </a: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id”)</a:t>
              </a:r>
              <a:endParaRPr lang="en-US" altLang="zh-C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4"/>
            </p:custDataLst>
          </p:nvPr>
        </p:nvGrpSpPr>
        <p:grpSpPr>
          <a:xfrm>
            <a:off x="4937125" y="1568659"/>
            <a:ext cx="2317750" cy="2416866"/>
            <a:chOff x="701449" y="2724359"/>
            <a:chExt cx="2317750" cy="2416866"/>
          </a:xfrm>
        </p:grpSpPr>
        <p:sp>
          <p:nvSpPr>
            <p:cNvPr id="58" name="矩形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类选择器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6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$(“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.</a:t>
              </a: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red”)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7705725" y="1568659"/>
            <a:ext cx="2317750" cy="2416866"/>
            <a:chOff x="701449" y="2724359"/>
            <a:chExt cx="2317750" cy="2416866"/>
          </a:xfrm>
        </p:grpSpPr>
        <p:sp>
          <p:nvSpPr>
            <p:cNvPr id="61" name="矩形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标签选择器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62" name="任意多边形 61"/>
            <p:cNvSpPr/>
            <p:nvPr>
              <p:custDataLst>
                <p:tags r:id="rId9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$(“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div</a:t>
              </a: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”)</a:t>
              </a:r>
              <a:endParaRPr lang="en-US" altLang="zh-C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3552825" y="4098234"/>
            <a:ext cx="5086350" cy="2416866"/>
            <a:chOff x="2168525" y="4098234"/>
            <a:chExt cx="5086350" cy="2416866"/>
          </a:xfrm>
        </p:grpSpPr>
        <p:grpSp>
          <p:nvGrpSpPr>
            <p:cNvPr id="17" name="组合 16"/>
            <p:cNvGrpSpPr/>
            <p:nvPr/>
          </p:nvGrpSpPr>
          <p:grpSpPr>
            <a:xfrm>
              <a:off x="2168525" y="4098234"/>
              <a:ext cx="2317750" cy="2416866"/>
              <a:chOff x="701449" y="2724359"/>
              <a:chExt cx="2317750" cy="2416866"/>
            </a:xfrm>
          </p:grpSpPr>
          <p:sp>
            <p:nvSpPr>
              <p:cNvPr id="24" name="矩形 6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01449" y="4563375"/>
                <a:ext cx="2317750" cy="577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+mn-lt"/>
                    <a:ea typeface="+mn-ea"/>
                  </a:rPr>
                  <a:t>组选择器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12"/>
                </p:custDataLst>
              </p:nvPr>
            </p:nvSpPr>
            <p:spPr>
              <a:xfrm>
                <a:off x="998525" y="2724359"/>
                <a:ext cx="1704181" cy="1704181"/>
              </a:xfrm>
              <a:custGeom>
                <a:avLst/>
                <a:gdLst>
                  <a:gd name="connsiteX0" fmla="*/ 852548 w 1704181"/>
                  <a:gd name="connsiteY0" fmla="*/ 0 h 1704181"/>
                  <a:gd name="connsiteX1" fmla="*/ 1704181 w 1704181"/>
                  <a:gd name="connsiteY1" fmla="*/ 851633 h 1704181"/>
                  <a:gd name="connsiteX2" fmla="*/ 851633 w 1704181"/>
                  <a:gd name="connsiteY2" fmla="*/ 1704181 h 1704181"/>
                  <a:gd name="connsiteX3" fmla="*/ 0 w 1704181"/>
                  <a:gd name="connsiteY3" fmla="*/ 852548 h 170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4181" h="1704181">
                    <a:moveTo>
                      <a:pt x="852548" y="0"/>
                    </a:moveTo>
                    <a:lnTo>
                      <a:pt x="1704181" y="851633"/>
                    </a:lnTo>
                    <a:lnTo>
                      <a:pt x="851633" y="1704181"/>
                    </a:lnTo>
                    <a:lnTo>
                      <a:pt x="0" y="852548"/>
                    </a:lnTo>
                    <a:close/>
                  </a:path>
                </a:pathLst>
              </a:custGeom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$(“.red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1600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.blue”)</a:t>
                </a:r>
                <a:endParaRPr lang="zh-CN" altLang="en-US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937125" y="4098234"/>
              <a:ext cx="2317750" cy="2416866"/>
              <a:chOff x="701449" y="2724359"/>
              <a:chExt cx="2317750" cy="2416866"/>
            </a:xfrm>
          </p:grpSpPr>
          <p:sp>
            <p:nvSpPr>
              <p:cNvPr id="22" name="矩形 6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01449" y="4563375"/>
                <a:ext cx="2317750" cy="577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latin typeface="+mn-lt"/>
                    <a:ea typeface="+mn-ea"/>
                  </a:rPr>
                  <a:t>通配选择器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23" name="任意多边形 22"/>
              <p:cNvSpPr/>
              <p:nvPr>
                <p:custDataLst>
                  <p:tags r:id="rId14"/>
                </p:custDataLst>
              </p:nvPr>
            </p:nvSpPr>
            <p:spPr>
              <a:xfrm>
                <a:off x="998525" y="2724359"/>
                <a:ext cx="1704181" cy="1704181"/>
              </a:xfrm>
              <a:custGeom>
                <a:avLst/>
                <a:gdLst>
                  <a:gd name="connsiteX0" fmla="*/ 852548 w 1704181"/>
                  <a:gd name="connsiteY0" fmla="*/ 0 h 1704181"/>
                  <a:gd name="connsiteX1" fmla="*/ 1704181 w 1704181"/>
                  <a:gd name="connsiteY1" fmla="*/ 851633 h 1704181"/>
                  <a:gd name="connsiteX2" fmla="*/ 851633 w 1704181"/>
                  <a:gd name="connsiteY2" fmla="*/ 1704181 h 1704181"/>
                  <a:gd name="connsiteX3" fmla="*/ 0 w 1704181"/>
                  <a:gd name="connsiteY3" fmla="*/ 852548 h 170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4181" h="1704181">
                    <a:moveTo>
                      <a:pt x="852548" y="0"/>
                    </a:moveTo>
                    <a:lnTo>
                      <a:pt x="1704181" y="851633"/>
                    </a:lnTo>
                    <a:lnTo>
                      <a:pt x="851633" y="1704181"/>
                    </a:lnTo>
                    <a:lnTo>
                      <a:pt x="0" y="852548"/>
                    </a:lnTo>
                    <a:close/>
                  </a:path>
                </a:pathLst>
              </a:custGeom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$(“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400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”)</a:t>
                </a:r>
                <a:endPara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</p:grp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316800" y="162000"/>
            <a:ext cx="66672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基本选择器</a:t>
            </a:r>
            <a:endParaRPr lang="zh-CN" altLang="en-US" dirty="0"/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784225" y="2648159"/>
            <a:ext cx="2317750" cy="2416866"/>
            <a:chOff x="701449" y="2724359"/>
            <a:chExt cx="2317750" cy="2416866"/>
          </a:xfrm>
        </p:grpSpPr>
        <p:sp>
          <p:nvSpPr>
            <p:cNvPr id="36" name="矩形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后代选择器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$('p a')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4"/>
            </p:custDataLst>
          </p:nvPr>
        </p:nvGrpSpPr>
        <p:grpSpPr>
          <a:xfrm>
            <a:off x="3552825" y="2648159"/>
            <a:ext cx="2317750" cy="2416866"/>
            <a:chOff x="701449" y="2724359"/>
            <a:chExt cx="2317750" cy="2416866"/>
          </a:xfrm>
        </p:grpSpPr>
        <p:sp>
          <p:nvSpPr>
            <p:cNvPr id="58" name="矩形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子选择器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6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$('p &gt; a')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6321425" y="2648159"/>
            <a:ext cx="2317750" cy="2416866"/>
            <a:chOff x="701449" y="2724359"/>
            <a:chExt cx="2317750" cy="2416866"/>
          </a:xfrm>
        </p:grpSpPr>
        <p:sp>
          <p:nvSpPr>
            <p:cNvPr id="61" name="矩形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相邻选择器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62" name="任意多边形 61"/>
            <p:cNvSpPr/>
            <p:nvPr>
              <p:custDataLst>
                <p:tags r:id="rId9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$('p + a')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10"/>
            </p:custDataLst>
          </p:nvPr>
        </p:nvGrpSpPr>
        <p:grpSpPr>
          <a:xfrm>
            <a:off x="9090025" y="2648159"/>
            <a:ext cx="2317750" cy="2416866"/>
            <a:chOff x="701449" y="2724359"/>
            <a:chExt cx="2317750" cy="2416866"/>
          </a:xfrm>
        </p:grpSpPr>
        <p:sp>
          <p:nvSpPr>
            <p:cNvPr id="64" name="矩形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兄弟选择器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65" name="任意多边形 64"/>
            <p:cNvSpPr/>
            <p:nvPr>
              <p:custDataLst>
                <p:tags r:id="rId12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$('p ~ a')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261620" y="184785"/>
            <a:ext cx="6667500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层级选择器</a:t>
            </a:r>
            <a:endParaRPr lang="zh-CN" altLang="en-US" dirty="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718195" y="1677988"/>
            <a:ext cx="2120519" cy="2148989"/>
            <a:chOff x="701449" y="2724359"/>
            <a:chExt cx="2317750" cy="2416866"/>
          </a:xfrm>
        </p:grpSpPr>
        <p:sp>
          <p:nvSpPr>
            <p:cNvPr id="36" name="矩形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最后一个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:last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4"/>
            </p:custDataLst>
          </p:nvPr>
        </p:nvGrpSpPr>
        <p:grpSpPr>
          <a:xfrm>
            <a:off x="6251198" y="1677988"/>
            <a:ext cx="2120519" cy="2148989"/>
            <a:chOff x="701449" y="2724359"/>
            <a:chExt cx="2317750" cy="2416866"/>
          </a:xfrm>
        </p:grpSpPr>
        <p:sp>
          <p:nvSpPr>
            <p:cNvPr id="58" name="矩形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给定索引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6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:eq(?)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7"/>
            </p:custDataLst>
          </p:nvPr>
        </p:nvGrpSpPr>
        <p:grpSpPr>
          <a:xfrm>
            <a:off x="8784201" y="1677988"/>
            <a:ext cx="2120519" cy="2148989"/>
            <a:chOff x="701449" y="2724359"/>
            <a:chExt cx="2317750" cy="2416866"/>
          </a:xfrm>
        </p:grpSpPr>
        <p:sp>
          <p:nvSpPr>
            <p:cNvPr id="61" name="矩形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去掉给定选项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62" name="任意多边形 61"/>
            <p:cNvSpPr/>
            <p:nvPr>
              <p:custDataLst>
                <p:tags r:id="rId9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:not(?)</a:t>
              </a:r>
              <a:endParaRPr lang="zh-CN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3718195" y="3927194"/>
            <a:ext cx="2120519" cy="2148989"/>
            <a:chOff x="701449" y="2724359"/>
            <a:chExt cx="2317750" cy="2416866"/>
          </a:xfrm>
        </p:grpSpPr>
        <p:sp>
          <p:nvSpPr>
            <p:cNvPr id="24" name="矩形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奇数索引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2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:odd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3"/>
            </p:custDataLst>
          </p:nvPr>
        </p:nvGrpSpPr>
        <p:grpSpPr>
          <a:xfrm>
            <a:off x="6251198" y="3927194"/>
            <a:ext cx="2120519" cy="2148989"/>
            <a:chOff x="701449" y="2724359"/>
            <a:chExt cx="2317750" cy="2416866"/>
          </a:xfrm>
        </p:grpSpPr>
        <p:sp>
          <p:nvSpPr>
            <p:cNvPr id="22" name="矩形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给定索引之后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3" name="任意多边形 22"/>
            <p:cNvSpPr/>
            <p:nvPr>
              <p:custDataLst>
                <p:tags r:id="rId15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:gt(?)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8784201" y="3927194"/>
            <a:ext cx="2120519" cy="2148989"/>
            <a:chOff x="701449" y="2724359"/>
            <a:chExt cx="2317750" cy="2416866"/>
          </a:xfrm>
        </p:grpSpPr>
        <p:sp>
          <p:nvSpPr>
            <p:cNvPr id="20" name="矩形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给定索引之前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18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:lt(?)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316800" y="162000"/>
            <a:ext cx="66672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伪类选择器</a:t>
            </a:r>
            <a:endParaRPr lang="zh-CN" altLang="en-US" dirty="0"/>
          </a:p>
        </p:txBody>
      </p:sp>
      <p:grpSp>
        <p:nvGrpSpPr>
          <p:cNvPr id="2" name="组合 1"/>
          <p:cNvGrpSpPr/>
          <p:nvPr>
            <p:custDataLst>
              <p:tags r:id="rId20"/>
            </p:custDataLst>
          </p:nvPr>
        </p:nvGrpSpPr>
        <p:grpSpPr>
          <a:xfrm>
            <a:off x="1371100" y="1678552"/>
            <a:ext cx="2120519" cy="2148989"/>
            <a:chOff x="701449" y="2724359"/>
            <a:chExt cx="2317750" cy="2416866"/>
          </a:xfrm>
        </p:grpSpPr>
        <p:sp>
          <p:nvSpPr>
            <p:cNvPr id="4" name="矩形 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第一个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22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:first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23"/>
            </p:custDataLst>
          </p:nvPr>
        </p:nvGrpSpPr>
        <p:grpSpPr>
          <a:xfrm>
            <a:off x="1371100" y="3927758"/>
            <a:ext cx="2120519" cy="2148989"/>
            <a:chOff x="701449" y="2724359"/>
            <a:chExt cx="2317750" cy="2416866"/>
          </a:xfrm>
        </p:grpSpPr>
        <p:sp>
          <p:nvSpPr>
            <p:cNvPr id="8" name="矩形 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01449" y="4563375"/>
              <a:ext cx="2317750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+mn-lt"/>
                  <a:ea typeface="+mn-ea"/>
                </a:rPr>
                <a:t>偶数索引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25"/>
              </p:custDataLst>
            </p:nvPr>
          </p:nvSpPr>
          <p:spPr>
            <a:xfrm>
              <a:off x="998525" y="2724359"/>
              <a:ext cx="1704181" cy="1704181"/>
            </a:xfrm>
            <a:custGeom>
              <a:avLst/>
              <a:gdLst>
                <a:gd name="connsiteX0" fmla="*/ 852548 w 1704181"/>
                <a:gd name="connsiteY0" fmla="*/ 0 h 1704181"/>
                <a:gd name="connsiteX1" fmla="*/ 1704181 w 1704181"/>
                <a:gd name="connsiteY1" fmla="*/ 851633 h 1704181"/>
                <a:gd name="connsiteX2" fmla="*/ 851633 w 1704181"/>
                <a:gd name="connsiteY2" fmla="*/ 1704181 h 1704181"/>
                <a:gd name="connsiteX3" fmla="*/ 0 w 1704181"/>
                <a:gd name="connsiteY3" fmla="*/ 852548 h 170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4181" h="1704181">
                  <a:moveTo>
                    <a:pt x="852548" y="0"/>
                  </a:moveTo>
                  <a:lnTo>
                    <a:pt x="1704181" y="851633"/>
                  </a:lnTo>
                  <a:lnTo>
                    <a:pt x="851633" y="1704181"/>
                  </a:lnTo>
                  <a:lnTo>
                    <a:pt x="0" y="852548"/>
                  </a:lnTo>
                  <a:close/>
                </a:path>
              </a:pathLst>
            </a:cu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:even</a:t>
              </a:r>
              <a:endParaRPr lang="en-US" altLang="zh-C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16800" y="162000"/>
            <a:ext cx="66672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6805" y="1507490"/>
            <a:ext cx="1009015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&lt;h1&gt;沁园春·雪&lt;/h1&gt;</a:t>
            </a:r>
            <a:endParaRPr lang="zh-CN" altLang="en-US"/>
          </a:p>
          <a:p>
            <a:r>
              <a:rPr lang="zh-CN" altLang="en-US"/>
              <a:t>&lt;h2&gt;毛泽东&lt;/h2&gt;</a:t>
            </a:r>
            <a:endParaRPr lang="zh-CN" altLang="en-US"/>
          </a:p>
          <a:p>
            <a:r>
              <a:rPr lang="zh-CN" altLang="en-US"/>
              <a:t>&lt;div&gt;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&lt;span&gt;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&lt;div&gt;北国风光，千里冰封，万里雪飘。</a:t>
            </a:r>
            <a:endParaRPr lang="zh-CN" altLang="en-US"/>
          </a:p>
          <a:p>
            <a:r>
              <a:rPr lang="en-US" altLang="zh-CN"/>
              <a:t>			</a:t>
            </a:r>
            <a:r>
              <a:rPr lang="zh-CN" altLang="en-US"/>
              <a:t>&lt;div&gt;望长城内外，惟余莽莽；大河上下，顿失滔滔。&lt;/div&gt;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		</a:t>
            </a:r>
            <a:r>
              <a:rPr lang="zh-CN" altLang="en-US"/>
              <a:t>&lt;p&gt;山舞银蛇，原驰蜡象，欲与天公试比高。&lt;/p&gt;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		</a:t>
            </a:r>
            <a:r>
              <a:rPr lang="zh-CN" altLang="en-US"/>
              <a:t>&lt;p&gt;须晴日，看红装素裹，分外妖娆。&lt;/p&gt;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	</a:t>
            </a:r>
            <a:r>
              <a:rPr lang="zh-CN" altLang="en-US"/>
              <a:t>&lt;/div&gt;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&lt;/span&gt;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&lt;p id="mp"&gt;江山如此多娇，引无数英雄竞折腰。&lt;/p&gt;</a:t>
            </a:r>
            <a:endParaRPr lang="zh-CN" altLang="en-US"/>
          </a:p>
          <a:p>
            <a:r>
              <a:rPr lang="zh-CN" altLang="en-US"/>
              <a:t>&lt;/div&gt;</a:t>
            </a:r>
            <a:endParaRPr lang="zh-CN" altLang="en-US"/>
          </a:p>
          <a:p>
            <a:r>
              <a:rPr lang="zh-CN" altLang="en-US"/>
              <a:t>&lt;p class="c1"&gt;惜秦皇汉武，略输文采；唐宗宋祖，稍逊风骚。&lt;/p&gt;</a:t>
            </a:r>
            <a:endParaRPr lang="zh-CN" altLang="en-US"/>
          </a:p>
          <a:p>
            <a:r>
              <a:rPr lang="zh-CN" altLang="en-US"/>
              <a:t>&lt;p class="c1"&gt;一代天骄，成吉思汗，只识弯弓射大雕。&lt;/p&gt;</a:t>
            </a:r>
            <a:endParaRPr lang="zh-CN" altLang="en-US"/>
          </a:p>
          <a:p>
            <a:r>
              <a:rPr lang="zh-CN" altLang="en-US"/>
              <a:t>&lt;p&gt;俱往矣，数风流人物，还看今朝。&lt;/p&gt;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516" y="204470"/>
            <a:ext cx="23987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练习要求</a:t>
            </a:r>
            <a:endParaRPr lang="zh-CN" altLang="en-US" sz="3600" b="1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-12700" y="850900"/>
            <a:ext cx="2408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-12700" y="927100"/>
            <a:ext cx="157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2097322" y="1216816"/>
            <a:ext cx="8400595" cy="544655"/>
            <a:chOff x="3642178" y="1625601"/>
            <a:chExt cx="5364844" cy="544550"/>
          </a:xfrm>
        </p:grpSpPr>
        <p:cxnSp>
          <p:nvCxnSpPr>
            <p:cNvPr id="12" name="MH_Others_1"/>
            <p:cNvCxnSpPr/>
            <p:nvPr>
              <p:custDataLst>
                <p:tags r:id="rId5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H_Entry_1">
              <a:hlinkClick r:id="" action="ppaction://noaction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让id为mp的元素文字大小变成30px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14" name="MH_Others_2"/>
            <p:cNvCxnSpPr/>
            <p:nvPr>
              <p:custDataLst>
                <p:tags r:id="rId7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H_Number_1">
              <a:hlinkClick r:id="" action="ppaction://noaction"/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</p:grp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2097322" y="1846858"/>
            <a:ext cx="8400595" cy="544655"/>
            <a:chOff x="3642178" y="1625601"/>
            <a:chExt cx="5364844" cy="544550"/>
          </a:xfrm>
        </p:grpSpPr>
        <p:cxnSp>
          <p:nvCxnSpPr>
            <p:cNvPr id="17" name="MH_Others_1"/>
            <p:cNvCxnSpPr/>
            <p:nvPr>
              <p:custDataLst>
                <p:tags r:id="rId10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H_Entry_1">
              <a:hlinkClick r:id="" action="ppaction://noaction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让class名为.c1的元素背景为#CCFF99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19" name="MH_Others_2"/>
            <p:cNvCxnSpPr/>
            <p:nvPr>
              <p:custDataLst>
                <p:tags r:id="rId12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H_Number_1">
              <a:hlinkClick r:id="" action="ppaction://noaction"/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</p:grpSp>
      <p:grpSp>
        <p:nvGrpSpPr>
          <p:cNvPr id="35" name="组合 34"/>
          <p:cNvGrpSpPr/>
          <p:nvPr>
            <p:custDataLst>
              <p:tags r:id="rId14"/>
            </p:custDataLst>
          </p:nvPr>
        </p:nvGrpSpPr>
        <p:grpSpPr>
          <a:xfrm>
            <a:off x="2097322" y="4387981"/>
            <a:ext cx="8400595" cy="544655"/>
            <a:chOff x="3642178" y="1625601"/>
            <a:chExt cx="5364844" cy="544550"/>
          </a:xfrm>
        </p:grpSpPr>
        <p:cxnSp>
          <p:nvCxnSpPr>
            <p:cNvPr id="36" name="MH_Others_1"/>
            <p:cNvCxnSpPr/>
            <p:nvPr>
              <p:custDataLst>
                <p:tags r:id="rId15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H_Entry_1">
              <a:hlinkClick r:id="" action="ppaction://noaction"/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将div中包含的div颜色变成#FF99FF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38" name="MH_Others_2"/>
            <p:cNvCxnSpPr/>
            <p:nvPr>
              <p:custDataLst>
                <p:tags r:id="rId17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H_Number_1">
              <a:hlinkClick r:id="" action="ppaction://noaction"/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 smtClean="0"/>
                <a:t>6</a:t>
              </a:r>
              <a:endParaRPr lang="en-US" sz="2800" dirty="0"/>
            </a:p>
          </p:txBody>
        </p:sp>
      </p:grpSp>
      <p:grpSp>
        <p:nvGrpSpPr>
          <p:cNvPr id="3" name="组合 2"/>
          <p:cNvGrpSpPr/>
          <p:nvPr>
            <p:custDataLst>
              <p:tags r:id="rId19"/>
            </p:custDataLst>
          </p:nvPr>
        </p:nvGrpSpPr>
        <p:grpSpPr>
          <a:xfrm>
            <a:off x="2127152" y="2481345"/>
            <a:ext cx="8400595" cy="544655"/>
            <a:chOff x="3642178" y="1625601"/>
            <a:chExt cx="5364844" cy="544550"/>
          </a:xfrm>
        </p:grpSpPr>
        <p:cxnSp>
          <p:nvCxnSpPr>
            <p:cNvPr id="4" name="MH_Others_1"/>
            <p:cNvCxnSpPr/>
            <p:nvPr>
              <p:custDataLst>
                <p:tags r:id="rId20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Entry_1">
              <a:hlinkClick r:id="" action="ppaction://noaction"/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将所有的div和p，统一显示间距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6" name="MH_Others_2"/>
            <p:cNvCxnSpPr/>
            <p:nvPr>
              <p:custDataLst>
                <p:tags r:id="rId22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Number_1">
              <a:hlinkClick r:id="" action="ppaction://noaction"/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 smtClean="0"/>
                <a:t>3</a:t>
              </a:r>
              <a:endParaRPr lang="en-US" sz="2800" dirty="0"/>
            </a:p>
          </p:txBody>
        </p:sp>
      </p:grpSp>
      <p:grpSp>
        <p:nvGrpSpPr>
          <p:cNvPr id="9" name="组合 8"/>
          <p:cNvGrpSpPr/>
          <p:nvPr>
            <p:custDataLst>
              <p:tags r:id="rId24"/>
            </p:custDataLst>
          </p:nvPr>
        </p:nvGrpSpPr>
        <p:grpSpPr>
          <a:xfrm>
            <a:off x="2123174" y="3115832"/>
            <a:ext cx="8400595" cy="544655"/>
            <a:chOff x="3642178" y="1625601"/>
            <a:chExt cx="5364844" cy="544550"/>
          </a:xfrm>
        </p:grpSpPr>
        <p:cxnSp>
          <p:nvCxnSpPr>
            <p:cNvPr id="21" name="MH_Others_1"/>
            <p:cNvCxnSpPr/>
            <p:nvPr>
              <p:custDataLst>
                <p:tags r:id="rId25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MH_Entry_1">
              <a:hlinkClick r:id="" action="ppaction://noaction"/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将所有的div增加 2像素 实线 红色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23" name="MH_Others_2"/>
            <p:cNvCxnSpPr/>
            <p:nvPr>
              <p:custDataLst>
                <p:tags r:id="rId27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MH_Number_1">
              <a:hlinkClick r:id="" action="ppaction://noaction"/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 smtClean="0"/>
                <a:t>4</a:t>
              </a:r>
              <a:endParaRPr lang="en-US" sz="2800" dirty="0"/>
            </a:p>
          </p:txBody>
        </p:sp>
      </p:grpSp>
      <p:grpSp>
        <p:nvGrpSpPr>
          <p:cNvPr id="25" name="组合 24"/>
          <p:cNvGrpSpPr/>
          <p:nvPr>
            <p:custDataLst>
              <p:tags r:id="rId29"/>
            </p:custDataLst>
          </p:nvPr>
        </p:nvGrpSpPr>
        <p:grpSpPr>
          <a:xfrm>
            <a:off x="2119197" y="3750319"/>
            <a:ext cx="8400595" cy="544655"/>
            <a:chOff x="3642178" y="1625601"/>
            <a:chExt cx="5364844" cy="544550"/>
          </a:xfrm>
        </p:grpSpPr>
        <p:cxnSp>
          <p:nvCxnSpPr>
            <p:cNvPr id="26" name="MH_Others_1"/>
            <p:cNvCxnSpPr/>
            <p:nvPr>
              <p:custDataLst>
                <p:tags r:id="rId30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H_Entry_1">
              <a:hlinkClick r:id="" action="ppaction://noaction"/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将div下的所有子div中文字变蓝色blue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28" name="MH_Others_2"/>
            <p:cNvCxnSpPr/>
            <p:nvPr>
              <p:custDataLst>
                <p:tags r:id="rId32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H_Number_1">
              <a:hlinkClick r:id="" action="ppaction://noaction"/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 smtClean="0"/>
                <a:t>5</a:t>
              </a:r>
              <a:endParaRPr lang="en-US" sz="2800" dirty="0"/>
            </a:p>
          </p:txBody>
        </p:sp>
      </p:grpSp>
      <p:grpSp>
        <p:nvGrpSpPr>
          <p:cNvPr id="30" name="组合 29"/>
          <p:cNvGrpSpPr/>
          <p:nvPr>
            <p:custDataLst>
              <p:tags r:id="rId34"/>
            </p:custDataLst>
          </p:nvPr>
        </p:nvGrpSpPr>
        <p:grpSpPr>
          <a:xfrm>
            <a:off x="2127152" y="5022468"/>
            <a:ext cx="8400595" cy="544655"/>
            <a:chOff x="3642178" y="1625601"/>
            <a:chExt cx="5364844" cy="544550"/>
          </a:xfrm>
        </p:grpSpPr>
        <p:cxnSp>
          <p:nvCxnSpPr>
            <p:cNvPr id="31" name="MH_Others_1"/>
            <p:cNvCxnSpPr/>
            <p:nvPr>
              <p:custDataLst>
                <p:tags r:id="rId35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H_Entry_1">
              <a:hlinkClick r:id="" action="ppaction://noaction"/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 fontScale="90000"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</a:rPr>
                <a:t>将div的所有兄弟标签p的字体颜色变成蓝色</a:t>
              </a:r>
              <a:endParaRPr lang="zh-CN" altLang="en-US" sz="1800" dirty="0">
                <a:latin typeface="+mn-lt"/>
              </a:endParaRPr>
            </a:p>
          </p:txBody>
        </p:sp>
        <p:cxnSp>
          <p:nvCxnSpPr>
            <p:cNvPr id="33" name="MH_Others_2"/>
            <p:cNvCxnSpPr/>
            <p:nvPr>
              <p:custDataLst>
                <p:tags r:id="rId37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H_Number_1">
              <a:hlinkClick r:id="" action="ppaction://noaction"/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 smtClean="0"/>
                <a:t>7</a:t>
              </a:r>
              <a:endParaRPr lang="en-US" sz="2800" dirty="0"/>
            </a:p>
          </p:txBody>
        </p:sp>
      </p:grpSp>
      <p:grpSp>
        <p:nvGrpSpPr>
          <p:cNvPr id="40" name="组合 39"/>
          <p:cNvGrpSpPr/>
          <p:nvPr>
            <p:custDataLst>
              <p:tags r:id="rId39"/>
            </p:custDataLst>
          </p:nvPr>
        </p:nvGrpSpPr>
        <p:grpSpPr>
          <a:xfrm>
            <a:off x="2106271" y="5656955"/>
            <a:ext cx="8400595" cy="544655"/>
            <a:chOff x="3642178" y="1625601"/>
            <a:chExt cx="5364844" cy="544550"/>
          </a:xfrm>
        </p:grpSpPr>
        <p:cxnSp>
          <p:nvCxnSpPr>
            <p:cNvPr id="41" name="MH_Others_1"/>
            <p:cNvCxnSpPr/>
            <p:nvPr>
              <p:custDataLst>
                <p:tags r:id="rId40"/>
              </p:custDataLst>
            </p:nvPr>
          </p:nvCxnSpPr>
          <p:spPr>
            <a:xfrm>
              <a:off x="3642179" y="2170151"/>
              <a:ext cx="536484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MH_Entry_1">
              <a:hlinkClick r:id="" action="ppaction://noaction"/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4318494" y="1724629"/>
              <a:ext cx="4688528" cy="445522"/>
            </a:xfrm>
            <a:prstGeom prst="rect">
              <a:avLst/>
            </a:prstGeom>
            <a:noFill/>
          </p:spPr>
          <p:txBody>
            <a:bodyPr wrap="square" lIns="72000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sz="1800" dirty="0">
                  <a:latin typeface="+mn-lt"/>
                  <a:sym typeface="+mn-ea"/>
                </a:rPr>
                <a:t>将紧跟着div的p标签的边框设为2像素 实线 #009900</a:t>
              </a:r>
              <a:endParaRPr lang="zh-CN" altLang="en-US" sz="1800" dirty="0">
                <a:latin typeface="+mn-lt"/>
                <a:sym typeface="+mn-ea"/>
              </a:endParaRPr>
            </a:p>
          </p:txBody>
        </p:sp>
        <p:cxnSp>
          <p:nvCxnSpPr>
            <p:cNvPr id="43" name="MH_Others_2"/>
            <p:cNvCxnSpPr/>
            <p:nvPr>
              <p:custDataLst>
                <p:tags r:id="rId42"/>
              </p:custDataLst>
            </p:nvPr>
          </p:nvCxnSpPr>
          <p:spPr>
            <a:xfrm flipH="1">
              <a:off x="4118732" y="1791960"/>
              <a:ext cx="185248" cy="32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H_Number_1">
              <a:hlinkClick r:id="" action="ppaction://noaction"/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3642178" y="1625601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 smtClean="0"/>
                <a:t>8</a:t>
              </a:r>
              <a:endParaRPr lang="en-US" sz="2800" dirty="0"/>
            </a:p>
          </p:txBody>
        </p:sp>
      </p:grpSp>
    </p:spTree>
    <p:custDataLst>
      <p:tags r:id="rId4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02154557"/>
  <p:tag name="MH_LIBRARY" val="GRAPHIC"/>
  <p:tag name="MH_ORDER" val="Freeform 3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1_1"/>
  <p:tag name="KSO_WM_UNIT_ID" val="custom160195_19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4_1"/>
  <p:tag name="KSO_WM_UNIT_ID" val="custom160195_18*l_h_f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4"/>
  <p:tag name="KSO_WM_UNIT_ID" val="custom160195_18*l_i*1_4"/>
  <p:tag name="KSO_WM_UNIT_CLEAR" val="1"/>
  <p:tag name="KSO_WM_UNIT_LAYERLEVEL" val="1_1"/>
  <p:tag name="KSO_WM_DIAGRAM_GROUP_CODE" val="l1-2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20"/>
  <p:tag name="KSO_WM_TEMPLATE_CATEGORY" val="custom"/>
  <p:tag name="KSO_WM_TEMPLATE_INDEX" val="160195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5_1"/>
  <p:tag name="KSO_WM_UNIT_ID" val="custom160195_18*l_h_f*1_5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5"/>
  <p:tag name="KSO_WM_UNIT_ID" val="custom160195_18*l_i*1_5"/>
  <p:tag name="KSO_WM_UNIT_CLEAR" val="1"/>
  <p:tag name="KSO_WM_UNIT_LAYERLEVEL" val="1_1"/>
  <p:tag name="KSO_WM_DIAGRAM_GROUP_CODE" val="l1-2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25"/>
  <p:tag name="KSO_WM_TEMPLATE_CATEGORY" val="custom"/>
  <p:tag name="KSO_WM_TEMPLATE_INDEX" val="160195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6_1"/>
  <p:tag name="KSO_WM_UNIT_ID" val="custom160195_18*l_h_f*1_6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6"/>
  <p:tag name="KSO_WM_UNIT_ID" val="custom160195_18*l_i*1_6"/>
  <p:tag name="KSO_WM_UNIT_CLEAR" val="1"/>
  <p:tag name="KSO_WM_UNIT_LAYERLEVEL" val="1_1"/>
  <p:tag name="KSO_WM_DIAGRAM_GROUP_CODE" val="l1-2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8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0"/>
  <p:tag name="KSO_WM_TEMPLATE_CATEGORY" val="custom"/>
  <p:tag name="KSO_WM_TEMPLATE_INDEX" val="160195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f"/>
  <p:tag name="KSO_WM_UNIT_INDEX" val="1"/>
  <p:tag name="KSO_WM_UNIT_ID" val="custom160195_19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232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1_1"/>
  <p:tag name="KSO_WM_UNIT_ID" val="custom160195_18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18*l_i*1_1"/>
  <p:tag name="KSO_WM_UNIT_CLEAR" val="1"/>
  <p:tag name="KSO_WM_UNIT_LAYERLEVEL" val="1_1"/>
  <p:tag name="KSO_WM_DIAGRAM_GROUP_CODE" val="l1-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15"/>
  <p:tag name="KSO_WM_TEMPLATE_CATEGORY" val="custom"/>
  <p:tag name="KSO_WM_TEMPLATE_INDEX" val="160195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4_1"/>
  <p:tag name="KSO_WM_UNIT_ID" val="custom160195_18*l_h_f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4"/>
  <p:tag name="KSO_WM_UNIT_ID" val="custom160195_18*l_i*1_4"/>
  <p:tag name="KSO_WM_UNIT_CLEAR" val="1"/>
  <p:tag name="KSO_WM_UNIT_LAYERLEVEL" val="1_1"/>
  <p:tag name="KSO_WM_DIAGRAM_GROUP_CODE" val="l1-2"/>
</p:tagLst>
</file>

<file path=ppt/tags/tag115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71*124"/>
  <p:tag name="KSO_WM_SLIDE_SIZE" val="618*390"/>
  <p:tag name="KSO_WM_DIAGRAM_GROUP_CODE" val="l1-2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8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7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71*124"/>
  <p:tag name="KSO_WM_SLIDE_SIZE" val="618*390"/>
  <p:tag name="KSO_WM_DIAGRAM_GROUP_CODE" val="l1-2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1"/>
  <p:tag name="KSO_WM_TEMPLATE_CATEGORY" val="custom"/>
  <p:tag name="KSO_WM_TEMPLATE_INDEX" val="160195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9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2"/>
  <p:tag name="KSO_WM_TEMPLATE_CATEGORY" val="custom"/>
  <p:tag name="KSO_WM_TEMPLATE_INDEX" val="160195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3"/>
  <p:tag name="KSO_WM_TEMPLATE_CATEGORY" val="custom"/>
  <p:tag name="KSO_WM_TEMPLATE_INDEX" val="160195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1"/>
  <p:tag name="KSO_WM_UNIT_ID" val="custom160195_8*l_i*1_1"/>
  <p:tag name="KSO_WM_UNIT_CLEAR" val="1"/>
  <p:tag name="KSO_WM_UNIT_LAYERLEVEL" val="1_1"/>
  <p:tag name="KSO_WM_DIAGRAM_GROUP_CODE" val="l1-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1_1"/>
  <p:tag name="KSO_WM_UNIT_ID" val="custom160195_8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2"/>
  <p:tag name="KSO_WM_UNIT_ID" val="custom160195_8*l_i*1_2"/>
  <p:tag name="KSO_WM_UNIT_CLEAR" val="1"/>
  <p:tag name="KSO_WM_UNIT_LAYERLEVEL" val="1_1"/>
  <p:tag name="KSO_WM_DIAGRAM_GROUP_CODE" val="l1-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3"/>
  <p:tag name="KSO_WM_UNIT_ID" val="custom160195_8*l_i*1_3"/>
  <p:tag name="KSO_WM_UNIT_CLEAR" val="1"/>
  <p:tag name="KSO_WM_UNIT_LAYERLEVEL" val="1_1"/>
  <p:tag name="KSO_WM_DIAGRAM_GROUP_CODE" val="l1-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12"/>
  <p:tag name="KSO_WM_TEMPLATE_CATEGORY" val="custom"/>
  <p:tag name="KSO_WM_TEMPLATE_INDEX" val="160195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4"/>
  <p:tag name="KSO_WM_UNIT_ID" val="custom160195_8*l_i*1_4"/>
  <p:tag name="KSO_WM_UNIT_CLEAR" val="1"/>
  <p:tag name="KSO_WM_UNIT_LAYERLEVEL" val="1_1"/>
  <p:tag name="KSO_WM_DIAGRAM_GROUP_CODE" val="l1-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2_1"/>
  <p:tag name="KSO_WM_UNIT_ID" val="custom160195_8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5"/>
  <p:tag name="KSO_WM_UNIT_ID" val="custom160195_8*l_i*1_5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19"/>
  <p:tag name="KSO_WM_SLIDE_INDEX" val="19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43*153"/>
  <p:tag name="KSO_WM_SLIDE_SIZE" val="772*233"/>
  <p:tag name="KSO_WM_DIAGRAM_GROUP_CODE" val="l1-3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6"/>
  <p:tag name="KSO_WM_UNIT_ID" val="custom160195_8*l_i*1_6"/>
  <p:tag name="KSO_WM_UNIT_CLEAR" val="1"/>
  <p:tag name="KSO_WM_UNIT_LAYERLEVEL" val="1_1"/>
  <p:tag name="KSO_WM_DIAGRAM_GROUP_CODE" val="l1-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21"/>
  <p:tag name="KSO_WM_TEMPLATE_CATEGORY" val="custom"/>
  <p:tag name="KSO_WM_TEMPLATE_INDEX" val="160195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7"/>
  <p:tag name="KSO_WM_UNIT_ID" val="custom160195_8*l_i*1_7"/>
  <p:tag name="KSO_WM_UNIT_CLEAR" val="1"/>
  <p:tag name="KSO_WM_UNIT_LAYERLEVEL" val="1_1"/>
  <p:tag name="KSO_WM_DIAGRAM_GROUP_CODE" val="l1-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3_1"/>
  <p:tag name="KSO_WM_UNIT_ID" val="custom160195_8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8"/>
  <p:tag name="KSO_WM_UNIT_ID" val="custom160195_8*l_i*1_8"/>
  <p:tag name="KSO_WM_UNIT_CLEAR" val="1"/>
  <p:tag name="KSO_WM_UNIT_LAYERLEVEL" val="1_1"/>
  <p:tag name="KSO_WM_DIAGRAM_GROUP_CODE" val="l1-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9"/>
  <p:tag name="KSO_WM_UNIT_ID" val="custom160195_8*l_i*1_9"/>
  <p:tag name="KSO_WM_UNIT_CLEAR" val="1"/>
  <p:tag name="KSO_WM_UNIT_LAYERLEVEL" val="1_1"/>
  <p:tag name="KSO_WM_DIAGRAM_GROUP_CODE" val="l1-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12"/>
  <p:tag name="KSO_WM_TEMPLATE_CATEGORY" val="custom"/>
  <p:tag name="KSO_WM_TEMPLATE_INDEX" val="160195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4"/>
  <p:tag name="KSO_WM_UNIT_ID" val="custom160195_8*l_i*1_4"/>
  <p:tag name="KSO_WM_UNIT_CLEAR" val="1"/>
  <p:tag name="KSO_WM_UNIT_LAYERLEVEL" val="1_1"/>
  <p:tag name="KSO_WM_DIAGRAM_GROUP_CODE" val="l1-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2_1"/>
  <p:tag name="KSO_WM_UNIT_ID" val="custom160195_8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5"/>
  <p:tag name="KSO_WM_UNIT_ID" val="custom160195_8*l_i*1_5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24*i*0"/>
  <p:tag name="KSO_WM_TEMPLATE_CATEGORY" val="custom"/>
  <p:tag name="KSO_WM_TEMPLATE_INDEX" val="160195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6"/>
  <p:tag name="KSO_WM_UNIT_ID" val="custom160195_8*l_i*1_6"/>
  <p:tag name="KSO_WM_UNIT_CLEAR" val="1"/>
  <p:tag name="KSO_WM_UNIT_LAYERLEVEL" val="1_1"/>
  <p:tag name="KSO_WM_DIAGRAM_GROUP_CODE" val="l1-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12"/>
  <p:tag name="KSO_WM_TEMPLATE_CATEGORY" val="custom"/>
  <p:tag name="KSO_WM_TEMPLATE_INDEX" val="160195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4"/>
  <p:tag name="KSO_WM_UNIT_ID" val="custom160195_8*l_i*1_4"/>
  <p:tag name="KSO_WM_UNIT_CLEAR" val="1"/>
  <p:tag name="KSO_WM_UNIT_LAYERLEVEL" val="1_1"/>
  <p:tag name="KSO_WM_DIAGRAM_GROUP_CODE" val="l1-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2_1"/>
  <p:tag name="KSO_WM_UNIT_ID" val="custom160195_8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5"/>
  <p:tag name="KSO_WM_UNIT_ID" val="custom160195_8*l_i*1_5"/>
  <p:tag name="KSO_WM_UNIT_CLEAR" val="1"/>
  <p:tag name="KSO_WM_UNIT_LAYERLEVEL" val="1_1"/>
  <p:tag name="KSO_WM_DIAGRAM_GROUP_CODE" val="l1-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6"/>
  <p:tag name="KSO_WM_UNIT_ID" val="custom160195_8*l_i*1_6"/>
  <p:tag name="KSO_WM_UNIT_CLEAR" val="1"/>
  <p:tag name="KSO_WM_UNIT_LAYERLEVEL" val="1_1"/>
  <p:tag name="KSO_WM_DIAGRAM_GROUP_CODE" val="l1-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12"/>
  <p:tag name="KSO_WM_TEMPLATE_CATEGORY" val="custom"/>
  <p:tag name="KSO_WM_TEMPLATE_INDEX" val="160195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4"/>
  <p:tag name="KSO_WM_UNIT_ID" val="custom160195_8*l_i*1_4"/>
  <p:tag name="KSO_WM_UNIT_CLEAR" val="1"/>
  <p:tag name="KSO_WM_UNIT_LAYERLEVEL" val="1_1"/>
  <p:tag name="KSO_WM_DIAGRAM_GROUP_CODE" val="l1-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2_1"/>
  <p:tag name="KSO_WM_UNIT_ID" val="custom160195_8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5"/>
  <p:tag name="KSO_WM_UNIT_ID" val="custom160195_8*l_i*1_5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24*l_i*1_1"/>
  <p:tag name="KSO_WM_UNIT_CLEAR" val="1"/>
  <p:tag name="KSO_WM_UNIT_LAYERLEVEL" val="1_1"/>
  <p:tag name="KSO_WM_DIAGRAM_GROUP_CODE" val="l1-3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6"/>
  <p:tag name="KSO_WM_UNIT_ID" val="custom160195_8*l_i*1_6"/>
  <p:tag name="KSO_WM_UNIT_CLEAR" val="1"/>
  <p:tag name="KSO_WM_UNIT_LAYERLEVEL" val="1_1"/>
  <p:tag name="KSO_WM_DIAGRAM_GROUP_CODE" val="l1-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21"/>
  <p:tag name="KSO_WM_TEMPLATE_CATEGORY" val="custom"/>
  <p:tag name="KSO_WM_TEMPLATE_INDEX" val="160195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7"/>
  <p:tag name="KSO_WM_UNIT_ID" val="custom160195_8*l_i*1_7"/>
  <p:tag name="KSO_WM_UNIT_CLEAR" val="1"/>
  <p:tag name="KSO_WM_UNIT_LAYERLEVEL" val="1_1"/>
  <p:tag name="KSO_WM_DIAGRAM_GROUP_CODE" val="l1-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3_1"/>
  <p:tag name="KSO_WM_UNIT_ID" val="custom160195_8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8"/>
  <p:tag name="KSO_WM_UNIT_ID" val="custom160195_8*l_i*1_8"/>
  <p:tag name="KSO_WM_UNIT_CLEAR" val="1"/>
  <p:tag name="KSO_WM_UNIT_LAYERLEVEL" val="1_1"/>
  <p:tag name="KSO_WM_DIAGRAM_GROUP_CODE" val="l1-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9"/>
  <p:tag name="KSO_WM_UNIT_ID" val="custom160195_8*l_i*1_9"/>
  <p:tag name="KSO_WM_UNIT_CLEAR" val="1"/>
  <p:tag name="KSO_WM_UNIT_LAYERLEVEL" val="1_1"/>
  <p:tag name="KSO_WM_DIAGRAM_GROUP_CODE" val="l1-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21"/>
  <p:tag name="KSO_WM_TEMPLATE_CATEGORY" val="custom"/>
  <p:tag name="KSO_WM_TEMPLATE_INDEX" val="160195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7"/>
  <p:tag name="KSO_WM_UNIT_ID" val="custom160195_8*l_i*1_7"/>
  <p:tag name="KSO_WM_UNIT_CLEAR" val="1"/>
  <p:tag name="KSO_WM_UNIT_LAYERLEVEL" val="1_1"/>
  <p:tag name="KSO_WM_DIAGRAM_GROUP_CODE" val="l1-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3_1"/>
  <p:tag name="KSO_WM_UNIT_ID" val="custom160195_8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8"/>
  <p:tag name="KSO_WM_UNIT_ID" val="custom160195_8*l_i*1_8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3_1"/>
  <p:tag name="KSO_WM_UNIT_ID" val="custom160195_24*l_h_f*1_3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9"/>
  <p:tag name="KSO_WM_UNIT_ID" val="custom160195_8*l_i*1_9"/>
  <p:tag name="KSO_WM_UNIT_CLEAR" val="1"/>
  <p:tag name="KSO_WM_UNIT_LAYERLEVEL" val="1_1"/>
  <p:tag name="KSO_WM_DIAGRAM_GROUP_CODE" val="l1-1"/>
</p:tagLst>
</file>

<file path=ppt/tags/tag161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1"/>
  <p:tag name="KSO_WM_TEMPLATE_CATEGORY" val="custom"/>
  <p:tag name="KSO_WM_TEMPLATE_INDEX" val="160195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2"/>
  <p:tag name="KSO_WM_TEMPLATE_CATEGORY" val="custom"/>
  <p:tag name="KSO_WM_TEMPLATE_INDEX" val="160195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3"/>
  <p:tag name="KSO_WM_TEMPLATE_CATEGORY" val="custom"/>
  <p:tag name="KSO_WM_TEMPLATE_INDEX" val="160195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1"/>
  <p:tag name="KSO_WM_UNIT_ID" val="custom160195_8*l_i*1_1"/>
  <p:tag name="KSO_WM_UNIT_CLEAR" val="1"/>
  <p:tag name="KSO_WM_UNIT_LAYERLEVEL" val="1_1"/>
  <p:tag name="KSO_WM_DIAGRAM_GROUP_CODE" val="l1-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1_1"/>
  <p:tag name="KSO_WM_UNIT_ID" val="custom160195_8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2"/>
  <p:tag name="KSO_WM_UNIT_ID" val="custom160195_8*l_i*1_2"/>
  <p:tag name="KSO_WM_UNIT_CLEAR" val="1"/>
  <p:tag name="KSO_WM_UNIT_LAYERLEVEL" val="1_1"/>
  <p:tag name="KSO_WM_DIAGRAM_GROUP_CODE" val="l1-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3"/>
  <p:tag name="KSO_WM_UNIT_ID" val="custom160195_8*l_i*1_3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24*i*5"/>
  <p:tag name="KSO_WM_TEMPLATE_CATEGORY" val="custom"/>
  <p:tag name="KSO_WM_TEMPLATE_INDEX" val="160195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12"/>
  <p:tag name="KSO_WM_TEMPLATE_CATEGORY" val="custom"/>
  <p:tag name="KSO_WM_TEMPLATE_INDEX" val="160195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4"/>
  <p:tag name="KSO_WM_UNIT_ID" val="custom160195_8*l_i*1_4"/>
  <p:tag name="KSO_WM_UNIT_CLEAR" val="1"/>
  <p:tag name="KSO_WM_UNIT_LAYERLEVEL" val="1_1"/>
  <p:tag name="KSO_WM_DIAGRAM_GROUP_CODE" val="l1-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2_1"/>
  <p:tag name="KSO_WM_UNIT_ID" val="custom160195_8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5"/>
  <p:tag name="KSO_WM_UNIT_ID" val="custom160195_8*l_i*1_5"/>
  <p:tag name="KSO_WM_UNIT_CLEAR" val="1"/>
  <p:tag name="KSO_WM_UNIT_LAYERLEVEL" val="1_1"/>
  <p:tag name="KSO_WM_DIAGRAM_GROUP_CODE" val="l1-1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6"/>
  <p:tag name="KSO_WM_UNIT_ID" val="custom160195_8*l_i*1_6"/>
  <p:tag name="KSO_WM_UNIT_CLEAR" val="1"/>
  <p:tag name="KSO_WM_UNIT_LAYERLEVEL" val="1_1"/>
  <p:tag name="KSO_WM_DIAGRAM_GROUP_CODE" val="l1-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21"/>
  <p:tag name="KSO_WM_TEMPLATE_CATEGORY" val="custom"/>
  <p:tag name="KSO_WM_TEMPLATE_INDEX" val="160195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7"/>
  <p:tag name="KSO_WM_UNIT_ID" val="custom160195_8*l_i*1_7"/>
  <p:tag name="KSO_WM_UNIT_CLEAR" val="1"/>
  <p:tag name="KSO_WM_UNIT_LAYERLEVEL" val="1_1"/>
  <p:tag name="KSO_WM_DIAGRAM_GROUP_CODE" val="l1-1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3_1"/>
  <p:tag name="KSO_WM_UNIT_ID" val="custom160195_8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8"/>
  <p:tag name="KSO_WM_UNIT_ID" val="custom160195_8*l_i*1_8"/>
  <p:tag name="KSO_WM_UNIT_CLEAR" val="1"/>
  <p:tag name="KSO_WM_UNIT_LAYERLEVEL" val="1_1"/>
  <p:tag name="KSO_WM_DIAGRAM_GROUP_CODE" val="l1-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9"/>
  <p:tag name="KSO_WM_UNIT_ID" val="custom160195_8*l_i*1_9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2"/>
  <p:tag name="KSO_WM_UNIT_ID" val="custom160195_24*l_i*1_2"/>
  <p:tag name="KSO_WM_UNIT_CLEAR" val="1"/>
  <p:tag name="KSO_WM_UNIT_LAYERLEVEL" val="1_1"/>
  <p:tag name="KSO_WM_DIAGRAM_GROUP_CODE" val="l1-3"/>
</p:tagLst>
</file>

<file path=ppt/tags/tag180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0"/>
  <p:tag name="KSO_WM_TEMPLATE_CATEGORY" val="custom"/>
  <p:tag name="KSO_WM_TEMPLATE_INDEX" val="160195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1_1"/>
  <p:tag name="KSO_WM_UNIT_ID" val="custom160195_18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18*l_i*1_1"/>
  <p:tag name="KSO_WM_UNIT_CLEAR" val="1"/>
  <p:tag name="KSO_WM_UNIT_LAYERLEVEL" val="1_1"/>
  <p:tag name="KSO_WM_DIAGRAM_GROUP_CODE" val="l1-2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5"/>
  <p:tag name="KSO_WM_TEMPLATE_CATEGORY" val="custom"/>
  <p:tag name="KSO_WM_TEMPLATE_INDEX" val="160195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2_1"/>
  <p:tag name="KSO_WM_UNIT_ID" val="custom160195_18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2"/>
  <p:tag name="KSO_WM_UNIT_ID" val="custom160195_18*l_i*1_2"/>
  <p:tag name="KSO_WM_UNIT_CLEAR" val="1"/>
  <p:tag name="KSO_WM_UNIT_LAYERLEVEL" val="1_1"/>
  <p:tag name="KSO_WM_DIAGRAM_GROUP_CODE" val="l1-2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10"/>
  <p:tag name="KSO_WM_TEMPLATE_CATEGORY" val="custom"/>
  <p:tag name="KSO_WM_TEMPLATE_INDEX" val="160195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3_1"/>
  <p:tag name="KSO_WM_UNIT_ID" val="custom160195_18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3"/>
  <p:tag name="KSO_WM_UNIT_ID" val="custom160195_18*l_i*1_3"/>
  <p:tag name="KSO_WM_UNIT_CLEAR" val="1"/>
  <p:tag name="KSO_WM_UNIT_LAYERLEVEL" val="1_1"/>
  <p:tag name="KSO_WM_DIAGRAM_GROUP_CODE" val="l1-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2_1"/>
  <p:tag name="KSO_WM_UNIT_ID" val="custom160195_24*l_h_f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15"/>
  <p:tag name="KSO_WM_TEMPLATE_CATEGORY" val="custom"/>
  <p:tag name="KSO_WM_TEMPLATE_INDEX" val="160195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4_1"/>
  <p:tag name="KSO_WM_UNIT_ID" val="custom160195_18*l_h_f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4"/>
  <p:tag name="KSO_WM_UNIT_ID" val="custom160195_18*l_i*1_4"/>
  <p:tag name="KSO_WM_UNIT_CLEAR" val="1"/>
  <p:tag name="KSO_WM_UNIT_LAYERLEVEL" val="1_1"/>
  <p:tag name="KSO_WM_DIAGRAM_GROUP_CODE" val="l1-2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20"/>
  <p:tag name="KSO_WM_TEMPLATE_CATEGORY" val="custom"/>
  <p:tag name="KSO_WM_TEMPLATE_INDEX" val="160195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5_1"/>
  <p:tag name="KSO_WM_UNIT_ID" val="custom160195_18*l_h_f*1_5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5"/>
  <p:tag name="KSO_WM_UNIT_ID" val="custom160195_18*l_i*1_5"/>
  <p:tag name="KSO_WM_UNIT_CLEAR" val="1"/>
  <p:tag name="KSO_WM_UNIT_LAYERLEVEL" val="1_1"/>
  <p:tag name="KSO_WM_DIAGRAM_GROUP_CODE" val="l1-2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25"/>
  <p:tag name="KSO_WM_TEMPLATE_CATEGORY" val="custom"/>
  <p:tag name="KSO_WM_TEMPLATE_INDEX" val="160195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6_1"/>
  <p:tag name="KSO_WM_UNIT_ID" val="custom160195_18*l_h_f*1_6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6"/>
  <p:tag name="KSO_WM_UNIT_ID" val="custom160195_18*l_i*1_6"/>
  <p:tag name="KSO_WM_UNIT_CLEAR" val="1"/>
  <p:tag name="KSO_WM_UNIT_LAYERLEVEL" val="1_1"/>
  <p:tag name="KSO_WM_DIAGRAM_GROUP_CODE" val="l1-2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8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1102154557"/>
  <p:tag name="MH_LIBRARY" val="GRAPHIC"/>
  <p:tag name="MH_ORDER" val="Freeform 3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24*i*15"/>
  <p:tag name="KSO_WM_TEMPLATE_CATEGORY" val="custom"/>
  <p:tag name="KSO_WM_TEMPLATE_INDEX" val="160195"/>
</p:tagLst>
</file>

<file path=ppt/tags/tag200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71*124"/>
  <p:tag name="KSO_WM_SLIDE_SIZE" val="618*390"/>
  <p:tag name="KSO_WM_DIAGRAM_GROUP_CODE" val="l1-2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0"/>
  <p:tag name="KSO_WM_TEMPLATE_CATEGORY" val="custom"/>
  <p:tag name="KSO_WM_TEMPLATE_INDEX" val="160195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1_1"/>
  <p:tag name="KSO_WM_UNIT_ID" val="custom160195_18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18*l_i*1_1"/>
  <p:tag name="KSO_WM_UNIT_CLEAR" val="1"/>
  <p:tag name="KSO_WM_UNIT_LAYERLEVEL" val="1_1"/>
  <p:tag name="KSO_WM_DIAGRAM_GROUP_CODE" val="l1-2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5"/>
  <p:tag name="KSO_WM_TEMPLATE_CATEGORY" val="custom"/>
  <p:tag name="KSO_WM_TEMPLATE_INDEX" val="160195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2_1"/>
  <p:tag name="KSO_WM_UNIT_ID" val="custom160195_18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2"/>
  <p:tag name="KSO_WM_UNIT_ID" val="custom160195_18*l_i*1_2"/>
  <p:tag name="KSO_WM_UNIT_CLEAR" val="1"/>
  <p:tag name="KSO_WM_UNIT_LAYERLEVEL" val="1_1"/>
  <p:tag name="KSO_WM_DIAGRAM_GROUP_CODE" val="l1-2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10"/>
  <p:tag name="KSO_WM_TEMPLATE_CATEGORY" val="custom"/>
  <p:tag name="KSO_WM_TEMPLATE_INDEX" val="160195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3_1"/>
  <p:tag name="KSO_WM_UNIT_ID" val="custom160195_18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3"/>
  <p:tag name="KSO_WM_UNIT_ID" val="custom160195_18*l_i*1_3"/>
  <p:tag name="KSO_WM_UNIT_CLEAR" val="1"/>
  <p:tag name="KSO_WM_UNIT_LAYERLEVEL" val="1_1"/>
  <p:tag name="KSO_WM_DIAGRAM_GROUP_CODE" val="l1-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4"/>
  <p:tag name="KSO_WM_UNIT_ID" val="custom160195_24*l_i*1_4"/>
  <p:tag name="KSO_WM_UNIT_CLEAR" val="1"/>
  <p:tag name="KSO_WM_UNIT_LAYERLEVEL" val="1_1"/>
  <p:tag name="KSO_WM_DIAGRAM_GROUP_CODE" val="l1-3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15"/>
  <p:tag name="KSO_WM_TEMPLATE_CATEGORY" val="custom"/>
  <p:tag name="KSO_WM_TEMPLATE_INDEX" val="160195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4_1"/>
  <p:tag name="KSO_WM_UNIT_ID" val="custom160195_18*l_h_f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4"/>
  <p:tag name="KSO_WM_UNIT_ID" val="custom160195_18*l_i*1_4"/>
  <p:tag name="KSO_WM_UNIT_CLEAR" val="1"/>
  <p:tag name="KSO_WM_UNIT_LAYERLEVEL" val="1_1"/>
  <p:tag name="KSO_WM_DIAGRAM_GROUP_CODE" val="l1-2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20"/>
  <p:tag name="KSO_WM_TEMPLATE_CATEGORY" val="custom"/>
  <p:tag name="KSO_WM_TEMPLATE_INDEX" val="160195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5_1"/>
  <p:tag name="KSO_WM_UNIT_ID" val="custom160195_18*l_h_f*1_5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5"/>
  <p:tag name="KSO_WM_UNIT_ID" val="custom160195_18*l_i*1_5"/>
  <p:tag name="KSO_WM_UNIT_CLEAR" val="1"/>
  <p:tag name="KSO_WM_UNIT_LAYERLEVEL" val="1_1"/>
  <p:tag name="KSO_WM_DIAGRAM_GROUP_CODE" val="l1-2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25"/>
  <p:tag name="KSO_WM_TEMPLATE_CATEGORY" val="custom"/>
  <p:tag name="KSO_WM_TEMPLATE_INDEX" val="160195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6_1"/>
  <p:tag name="KSO_WM_UNIT_ID" val="custom160195_18*l_h_f*1_6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6"/>
  <p:tag name="KSO_WM_UNIT_ID" val="custom160195_18*l_i*1_6"/>
  <p:tag name="KSO_WM_UNIT_CLEAR" val="1"/>
  <p:tag name="KSO_WM_UNIT_LAYERLEVEL" val="1_1"/>
  <p:tag name="KSO_WM_DIAGRAM_GROUP_CODE" val="l1-2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8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6_1"/>
  <p:tag name="KSO_WM_UNIT_ID" val="custom160195_24*l_h_f*1_6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20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71*124"/>
  <p:tag name="KSO_WM_SLIDE_SIZE" val="618*390"/>
  <p:tag name="KSO_WM_DIAGRAM_GROUP_CODE" val="l1-2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5*i*0"/>
  <p:tag name="KSO_WM_TEMPLATE_CATEGORY" val="custom"/>
  <p:tag name="KSO_WM_TEMPLATE_INDEX" val="160195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1_1"/>
  <p:tag name="KSO_WM_UNIT_ID" val="custom160195_15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15*l_i*1_1"/>
  <p:tag name="KSO_WM_UNIT_CLEAR" val="1"/>
  <p:tag name="KSO_WM_UNIT_LAYERLEVEL" val="1_1"/>
  <p:tag name="KSO_WM_DIAGRAM_GROUP_CODE" val="l1-2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5*i*5"/>
  <p:tag name="KSO_WM_TEMPLATE_CATEGORY" val="custom"/>
  <p:tag name="KSO_WM_TEMPLATE_INDEX" val="160195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2_1"/>
  <p:tag name="KSO_WM_UNIT_ID" val="custom160195_15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2"/>
  <p:tag name="KSO_WM_UNIT_ID" val="custom160195_15*l_i*1_2"/>
  <p:tag name="KSO_WM_UNIT_CLEAR" val="1"/>
  <p:tag name="KSO_WM_UNIT_LAYERLEVEL" val="1_1"/>
  <p:tag name="KSO_WM_DIAGRAM_GROUP_CODE" val="l1-2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5*i*10"/>
  <p:tag name="KSO_WM_TEMPLATE_CATEGORY" val="custom"/>
  <p:tag name="KSO_WM_TEMPLATE_INDEX" val="160195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3_1"/>
  <p:tag name="KSO_WM_UNIT_ID" val="custom160195_15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3"/>
  <p:tag name="KSO_WM_UNIT_ID" val="custom160195_15*l_i*1_3"/>
  <p:tag name="KSO_WM_UNIT_CLEAR" val="1"/>
  <p:tag name="KSO_WM_UNIT_LAYERLEVEL" val="1_1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24*i*20"/>
  <p:tag name="KSO_WM_TEMPLATE_CATEGORY" val="custom"/>
  <p:tag name="KSO_WM_TEMPLATE_INDEX" val="160195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5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1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1*209"/>
  <p:tag name="KSO_WM_SLIDE_SIZE" val="618*190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5"/>
  <p:tag name="KSO_WM_UNIT_ID" val="custom160195_24*l_i*1_5"/>
  <p:tag name="KSO_WM_UNIT_CLEAR" val="1"/>
  <p:tag name="KSO_WM_UNIT_LAYERLEVEL" val="1_1"/>
  <p:tag name="KSO_WM_DIAGRAM_GROUP_CODE" val="l1-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1_1"/>
  <p:tag name="KSO_WM_UNIT_ID" val="custom160195_24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24*i*25"/>
  <p:tag name="KSO_WM_TEMPLATE_CATEGORY" val="custom"/>
  <p:tag name="KSO_WM_TEMPLATE_INDEX" val="160195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6"/>
  <p:tag name="KSO_WM_UNIT_ID" val="custom160195_24*l_i*1_6"/>
  <p:tag name="KSO_WM_UNIT_CLEAR" val="1"/>
  <p:tag name="KSO_WM_UNIT_LAYERLEVEL" val="1_1"/>
  <p:tag name="KSO_WM_DIAGRAM_GROUP_CODE" val="l1-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4_1"/>
  <p:tag name="KSO_WM_UNIT_ID" val="custom160195_24*l_h_f*1_4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f"/>
  <p:tag name="KSO_WM_UNIT_INDEX" val="1"/>
  <p:tag name="KSO_WM_UNIT_ID" val="custom160195_24*f*1"/>
  <p:tag name="KSO_WM_UNIT_CLEAR" val="1"/>
  <p:tag name="KSO_WM_UNIT_LAYERLEVEL" val="1"/>
  <p:tag name="KSO_WM_UNIT_VALUE" val="96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MH" val="20151102154557"/>
  <p:tag name="MH_LIBRARY" val="GRAPHIC"/>
  <p:tag name="MH_ORDER" val="Freeform 35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24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24*i*0"/>
  <p:tag name="KSO_WM_TEMPLATE_CATEGORY" val="custom"/>
  <p:tag name="KSO_WM_TEMPLATE_INDEX" val="160195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24*l_i*1_1"/>
  <p:tag name="KSO_WM_UNIT_CLEAR" val="1"/>
  <p:tag name="KSO_WM_UNIT_LAYERLEVEL" val="1_1"/>
  <p:tag name="KSO_WM_DIAGRAM_GROUP_CODE" val="l1-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3_1"/>
  <p:tag name="KSO_WM_UNIT_ID" val="custom160195_24*l_h_f*1_3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24*i*10"/>
  <p:tag name="KSO_WM_TEMPLATE_CATEGORY" val="custom"/>
  <p:tag name="KSO_WM_TEMPLATE_INDEX" val="16019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3"/>
  <p:tag name="KSO_WM_UNIT_ID" val="custom160195_24*l_i*1_3"/>
  <p:tag name="KSO_WM_UNIT_CLEAR" val="1"/>
  <p:tag name="KSO_WM_UNIT_LAYERLEVEL" val="1_1"/>
  <p:tag name="KSO_WM_DIAGRAM_GROUP_CODE" val="l1-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5_1"/>
  <p:tag name="KSO_WM_UNIT_ID" val="custom160195_24*l_h_f*1_5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24*i*5"/>
  <p:tag name="KSO_WM_TEMPLATE_CATEGORY" val="custom"/>
  <p:tag name="KSO_WM_TEMPLATE_INDEX" val="160195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2"/>
  <p:tag name="KSO_WM_UNIT_ID" val="custom160195_24*l_i*1_2"/>
  <p:tag name="KSO_WM_UNIT_CLEAR" val="1"/>
  <p:tag name="KSO_WM_UNIT_LAYERLEVEL" val="1_1"/>
  <p:tag name="KSO_WM_DIAGRAM_GROUP_CODE" val="l1-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2_1"/>
  <p:tag name="KSO_WM_UNIT_ID" val="custom160195_24*l_h_f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4.xml><?xml version="1.0" encoding="utf-8"?>
<p:tagLst xmlns:p="http://schemas.openxmlformats.org/presentationml/2006/main">
  <p:tag name="MH" val="20151102154557"/>
  <p:tag name="MH_LIBRARY" val="GRAPHIC"/>
  <p:tag name="MH_ORDER" val="Freeform 38"/>
</p:tagLst>
</file>

<file path=ppt/tags/tag40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24"/>
  <p:tag name="KSO_WM_SLIDE_INDEX" val="24"/>
  <p:tag name="KSO_WM_SLIDE_ITEM_CNT" val="7"/>
  <p:tag name="KSO_WM_SLIDE_LAYOUT" val="a_f_l"/>
  <p:tag name="KSO_WM_SLIDE_LAYOUT_CNT" val="1_1_1"/>
  <p:tag name="KSO_WM_SLIDE_TYPE" val="text"/>
  <p:tag name="KSO_WM_BEAUTIFY_FLAG" val="#wm#"/>
  <p:tag name="KSO_WM_SLIDE_POSITION" val="43*49"/>
  <p:tag name="KSO_WM_SLIDE_SIZE" val="901*463"/>
  <p:tag name="KSO_WM_DIAGRAM_GROUP_CODE" val="l1-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1"/>
  <p:tag name="KSO_WM_TEMPLATE_CATEGORY" val="custom"/>
  <p:tag name="KSO_WM_TEMPLATE_INDEX" val="16019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2"/>
  <p:tag name="KSO_WM_TEMPLATE_CATEGORY" val="custom"/>
  <p:tag name="KSO_WM_TEMPLATE_INDEX" val="160195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3"/>
  <p:tag name="KSO_WM_TEMPLATE_CATEGORY" val="custom"/>
  <p:tag name="KSO_WM_TEMPLATE_INDEX" val="160195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1"/>
  <p:tag name="KSO_WM_UNIT_ID" val="custom160195_8*l_i*1_1"/>
  <p:tag name="KSO_WM_UNIT_CLEAR" val="1"/>
  <p:tag name="KSO_WM_UNIT_LAYERLEVEL" val="1_1"/>
  <p:tag name="KSO_WM_DIAGRAM_GROUP_CODE" val="l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1_1"/>
  <p:tag name="KSO_WM_UNIT_ID" val="custom160195_8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2"/>
  <p:tag name="KSO_WM_UNIT_ID" val="custom160195_8*l_i*1_2"/>
  <p:tag name="KSO_WM_UNIT_CLEAR" val="1"/>
  <p:tag name="KSO_WM_UNIT_LAYERLEVEL" val="1_1"/>
  <p:tag name="KSO_WM_DIAGRAM_GROUP_CODE" val="l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3"/>
  <p:tag name="KSO_WM_UNIT_ID" val="custom160195_8*l_i*1_3"/>
  <p:tag name="KSO_WM_UNIT_CLEAR" val="1"/>
  <p:tag name="KSO_WM_UNIT_LAYERLEVEL" val="1_1"/>
  <p:tag name="KSO_WM_DIAGRAM_GROUP_CODE" val="l1-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12"/>
  <p:tag name="KSO_WM_TEMPLATE_CATEGORY" val="custom"/>
  <p:tag name="KSO_WM_TEMPLATE_INDEX" val="160195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4"/>
  <p:tag name="KSO_WM_UNIT_ID" val="custom160195_8*l_i*1_4"/>
  <p:tag name="KSO_WM_UNIT_CLEAR" val="1"/>
  <p:tag name="KSO_WM_UNIT_LAYERLEVEL" val="1_1"/>
  <p:tag name="KSO_WM_DIAGRAM_GROUP_CODE" val="l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2_1"/>
  <p:tag name="KSO_WM_UNIT_ID" val="custom160195_8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5"/>
  <p:tag name="KSO_WM_UNIT_ID" val="custom160195_8*l_i*1_5"/>
  <p:tag name="KSO_WM_UNIT_CLEAR" val="1"/>
  <p:tag name="KSO_WM_UNIT_LAYERLEVEL" val="1_1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6"/>
  <p:tag name="KSO_WM_UNIT_ID" val="custom160195_8*l_i*1_6"/>
  <p:tag name="KSO_WM_UNIT_CLEAR" val="1"/>
  <p:tag name="KSO_WM_UNIT_LAYERLEVEL" val="1_1"/>
  <p:tag name="KSO_WM_DIAGRAM_GROUP_CODE" val="l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8*i*21"/>
  <p:tag name="KSO_WM_TEMPLATE_CATEGORY" val="custom"/>
  <p:tag name="KSO_WM_TEMPLATE_INDEX" val="160195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7"/>
  <p:tag name="KSO_WM_UNIT_ID" val="custom160195_8*l_i*1_7"/>
  <p:tag name="KSO_WM_UNIT_CLEAR" val="1"/>
  <p:tag name="KSO_WM_UNIT_LAYERLEVEL" val="1_1"/>
  <p:tag name="KSO_WM_DIAGRAM_GROUP_CODE" val="l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ENTRY"/>
  <p:tag name="ID" val="553532"/>
  <p:tag name="MH_ORDER" val="1"/>
  <p:tag name="KSO_WM_UNIT_TYPE" val="l_h_f"/>
  <p:tag name="KSO_WM_UNIT_INDEX" val="1_3_1"/>
  <p:tag name="KSO_WM_UNIT_ID" val="custom160195_8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OTHERS"/>
  <p:tag name="ID" val="553532"/>
  <p:tag name="KSO_WM_UNIT_TYPE" val="l_i"/>
  <p:tag name="KSO_WM_UNIT_INDEX" val="1_8"/>
  <p:tag name="KSO_WM_UNIT_ID" val="custom160195_8*l_i*1_8"/>
  <p:tag name="KSO_WM_UNIT_CLEAR" val="1"/>
  <p:tag name="KSO_WM_UNIT_LAYERLEVEL" val="1_1"/>
  <p:tag name="KSO_WM_DIAGRAM_GROUP_CODE" val="l1-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MH" val="20151102144452"/>
  <p:tag name="MH_LIBRARY" val="CONTENTS"/>
  <p:tag name="MH_TYPE" val="NUMBER"/>
  <p:tag name="ID" val="553532"/>
  <p:tag name="MH_ORDER" val="1"/>
  <p:tag name="KSO_WM_UNIT_TYPE" val="l_i"/>
  <p:tag name="KSO_WM_UNIT_INDEX" val="1_9"/>
  <p:tag name="KSO_WM_UNIT_ID" val="custom160195_8*l_i*1_9"/>
  <p:tag name="KSO_WM_UNIT_CLEAR" val="1"/>
  <p:tag name="KSO_WM_UNIT_LAYERLEVEL" val="1_1"/>
  <p:tag name="KSO_WM_DIAGRAM_GROUP_CODE" val="l1-1"/>
</p:tagLst>
</file>

<file path=ppt/tags/tag59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b"/>
  <p:tag name="KSO_WM_UNIT_INDEX" val="1"/>
  <p:tag name="KSO_WM_UNIT_ID" val="custom160195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7*i*0"/>
  <p:tag name="KSO_WM_TEMPLATE_CATEGORY" val="custom"/>
  <p:tag name="KSO_WM_TEMPLATE_INDEX" val="160195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1_1"/>
  <p:tag name="KSO_WM_UNIT_ID" val="custom160195_17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17*l_i*1_1"/>
  <p:tag name="KSO_WM_UNIT_CLEAR" val="1"/>
  <p:tag name="KSO_WM_UNIT_LAYERLEVEL" val="1_1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7*i*5"/>
  <p:tag name="KSO_WM_TEMPLATE_CATEGORY" val="custom"/>
  <p:tag name="KSO_WM_TEMPLATE_INDEX" val="160195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2_1"/>
  <p:tag name="KSO_WM_UNIT_ID" val="custom160195_17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2"/>
  <p:tag name="KSO_WM_UNIT_ID" val="custom160195_17*l_i*1_2"/>
  <p:tag name="KSO_WM_UNIT_CLEAR" val="1"/>
  <p:tag name="KSO_WM_UNIT_LAYERLEVEL" val="1_1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7*i*10"/>
  <p:tag name="KSO_WM_TEMPLATE_CATEGORY" val="custom"/>
  <p:tag name="KSO_WM_TEMPLATE_INDEX" val="160195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3_1"/>
  <p:tag name="KSO_WM_UNIT_ID" val="custom160195_17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3"/>
  <p:tag name="KSO_WM_UNIT_ID" val="custom160195_17*l_i*1_3"/>
  <p:tag name="KSO_WM_UNIT_CLEAR" val="1"/>
  <p:tag name="KSO_WM_UNIT_LAYERLEVEL" val="1_1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7*i*15"/>
  <p:tag name="KSO_WM_TEMPLATE_CATEGORY" val="custom"/>
  <p:tag name="KSO_WM_TEMPLATE_INDEX" val="160195"/>
</p:tagLst>
</file>

<file path=ppt/tags/tag7.xml><?xml version="1.0" encoding="utf-8"?>
<p:tagLst xmlns:p="http://schemas.openxmlformats.org/presentationml/2006/main">
  <p:tag name="KSO_WM_TEMPLATE_THUMBS_INDEX" val="1、6、8、11、18、21、24、25"/>
  <p:tag name="KSO_WM_TEMPLATE_CATEGORY" val="custom"/>
  <p:tag name="KSO_WM_TEMPLATE_INDEX" val="160195"/>
  <p:tag name="KSO_WM_TAG_VERSION" val="1.0"/>
  <p:tag name="KSO_WM_SLIDE_ID" val="custom1601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4_1"/>
  <p:tag name="KSO_WM_UNIT_ID" val="custom160195_17*l_h_f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4"/>
  <p:tag name="KSO_WM_UNIT_ID" val="custom160195_17*l_i*1_4"/>
  <p:tag name="KSO_WM_UNIT_CLEAR" val="1"/>
  <p:tag name="KSO_WM_UNIT_LAYERLEVEL" val="1_1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5_1"/>
  <p:tag name="KSO_WM_UNIT_ID" val="custom160195_17*l_h_f*1_5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5"/>
  <p:tag name="KSO_WM_UNIT_ID" val="custom160195_17*l_i*1_5"/>
  <p:tag name="KSO_WM_UNIT_CLEAR" val="1"/>
  <p:tag name="KSO_WM_UNIT_LAYERLEVEL" val="1_1"/>
  <p:tag name="KSO_WM_DIAGRAM_GROUP_CODE" val="l1-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7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71*124"/>
  <p:tag name="KSO_WM_SLIDE_SIZE" val="618*390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6*i*0"/>
  <p:tag name="KSO_WM_TEMPLATE_CATEGORY" val="custom"/>
  <p:tag name="KSO_WM_TEMPLATE_INDEX" val="160195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1_1"/>
  <p:tag name="KSO_WM_UNIT_ID" val="custom160195_16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16*l_i*1_1"/>
  <p:tag name="KSO_WM_UNIT_CLEAR" val="1"/>
  <p:tag name="KSO_WM_UNIT_LAYERLEVEL" val="1_1"/>
  <p:tag name="KSO_WM_DIAGRAM_GROUP_CODE" val="l1-2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6*i*5"/>
  <p:tag name="KSO_WM_TEMPLATE_CATEGORY" val="custom"/>
  <p:tag name="KSO_WM_TEMPLATE_INDEX" val="160195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9*i*0"/>
  <p:tag name="KSO_WM_TEMPLATE_CATEGORY" val="custom"/>
  <p:tag name="KSO_WM_TEMPLATE_INDEX" val="160195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2_1"/>
  <p:tag name="KSO_WM_UNIT_ID" val="custom160195_16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2"/>
  <p:tag name="KSO_WM_UNIT_ID" val="custom160195_16*l_i*1_2"/>
  <p:tag name="KSO_WM_UNIT_CLEAR" val="1"/>
  <p:tag name="KSO_WM_UNIT_LAYERLEVEL" val="1_1"/>
  <p:tag name="KSO_WM_DIAGRAM_GROUP_CODE" val="l1-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6*i*10"/>
  <p:tag name="KSO_WM_TEMPLATE_CATEGORY" val="custom"/>
  <p:tag name="KSO_WM_TEMPLATE_INDEX" val="160195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3_1"/>
  <p:tag name="KSO_WM_UNIT_ID" val="custom160195_16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3"/>
  <p:tag name="KSO_WM_UNIT_ID" val="custom160195_16*l_i*1_3"/>
  <p:tag name="KSO_WM_UNIT_CLEAR" val="1"/>
  <p:tag name="KSO_WM_UNIT_LAYERLEVEL" val="1_1"/>
  <p:tag name="KSO_WM_DIAGRAM_GROUP_CODE" val="l1-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6*i*15"/>
  <p:tag name="KSO_WM_TEMPLATE_CATEGORY" val="custom"/>
  <p:tag name="KSO_WM_TEMPLATE_INDEX" val="160195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4_1"/>
  <p:tag name="KSO_WM_UNIT_ID" val="custom160195_16*l_h_f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4"/>
  <p:tag name="KSO_WM_UNIT_ID" val="custom160195_16*l_i*1_4"/>
  <p:tag name="KSO_WM_UNIT_CLEAR" val="1"/>
  <p:tag name="KSO_WM_UNIT_LAYERLEVEL" val="1_1"/>
  <p:tag name="KSO_WM_DIAGRAM_GROUP_CODE" val="l1-2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a"/>
  <p:tag name="KSO_WM_UNIT_INDEX" val="1"/>
  <p:tag name="KSO_WM_UNIT_ID" val="custom160195_16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EMPLATE_CATEGORY" val="custom"/>
  <p:tag name="KSO_WM_TEMPLATE_INDEX" val="160195"/>
  <p:tag name="KSO_WM_TAG_VERSION" val="1.0"/>
  <p:tag name="KSO_WM_SLIDE_ID" val="custom160195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62*209"/>
  <p:tag name="KSO_WM_SLIDE_SIZE" val="836*190"/>
  <p:tag name="KSO_WM_DIAGRAM_GROUP_CODE" val="l1-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19*l_i*1_1"/>
  <p:tag name="KSO_WM_UNIT_CLEAR" val="1"/>
  <p:tag name="KSO_WM_UNIT_LAYERLEVEL" val="1_1"/>
  <p:tag name="KSO_WM_DIAGRAM_GROUP_CODE" val="l1-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0"/>
  <p:tag name="KSO_WM_TEMPLATE_CATEGORY" val="custom"/>
  <p:tag name="KSO_WM_TEMPLATE_INDEX" val="160195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1_1"/>
  <p:tag name="KSO_WM_UNIT_ID" val="custom160195_18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1"/>
  <p:tag name="KSO_WM_UNIT_ID" val="custom160195_18*l_i*1_1"/>
  <p:tag name="KSO_WM_UNIT_CLEAR" val="1"/>
  <p:tag name="KSO_WM_UNIT_LAYERLEVEL" val="1_1"/>
  <p:tag name="KSO_WM_DIAGRAM_GROUP_CODE" val="l1-2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5"/>
  <p:tag name="KSO_WM_TEMPLATE_CATEGORY" val="custom"/>
  <p:tag name="KSO_WM_TEMPLATE_INDEX" val="160195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2_1"/>
  <p:tag name="KSO_WM_UNIT_ID" val="custom160195_18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2"/>
  <p:tag name="KSO_WM_UNIT_ID" val="custom160195_18*l_i*1_2"/>
  <p:tag name="KSO_WM_UNIT_CLEAR" val="1"/>
  <p:tag name="KSO_WM_UNIT_LAYERLEVEL" val="1_1"/>
  <p:tag name="KSO_WM_DIAGRAM_GROUP_CODE" val="l1-2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10"/>
  <p:tag name="KSO_WM_TEMPLATE_CATEGORY" val="custom"/>
  <p:tag name="KSO_WM_TEMPLATE_INDEX" val="160195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h_f"/>
  <p:tag name="KSO_WM_UNIT_INDEX" val="1_3_1"/>
  <p:tag name="KSO_WM_UNIT_ID" val="custom160195_18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1"/>
  <p:tag name="KSO_WM_DIAGRAM_GROUP_CODE" val="l1-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5"/>
  <p:tag name="KSO_WM_UNIT_TYPE" val="l_i"/>
  <p:tag name="KSO_WM_UNIT_INDEX" val="1_3"/>
  <p:tag name="KSO_WM_UNIT_ID" val="custom160195_18*l_i*1_3"/>
  <p:tag name="KSO_WM_UNIT_CLEAR" val="1"/>
  <p:tag name="KSO_WM_UNIT_LAYERLEVEL" val="1_1"/>
  <p:tag name="KSO_WM_DIAGRAM_GROUP_CODE" val="l1-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5_18*i*15"/>
  <p:tag name="KSO_WM_TEMPLATE_CATEGORY" val="custom"/>
  <p:tag name="KSO_WM_TEMPLATE_INDEX" val="160195"/>
</p:tagLst>
</file>

<file path=ppt/theme/theme1.xml><?xml version="1.0" encoding="utf-8"?>
<a:theme xmlns:a="http://schemas.openxmlformats.org/drawingml/2006/main" name="1_向天歌稻壳儿模板23XIN - 副本">
  <a:themeElements>
    <a:clrScheme name="自定义 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0B6983"/>
      </a:accent1>
      <a:accent2>
        <a:srgbClr val="496764"/>
      </a:accent2>
      <a:accent3>
        <a:srgbClr val="B97247"/>
      </a:accent3>
      <a:accent4>
        <a:srgbClr val="94526E"/>
      </a:accent4>
      <a:accent5>
        <a:srgbClr val="9CC34C"/>
      </a:accent5>
      <a:accent6>
        <a:srgbClr val="D93F60"/>
      </a:accent6>
      <a:hlink>
        <a:srgbClr val="7F7FB7"/>
      </a:hlink>
      <a:folHlink>
        <a:srgbClr val="5081BC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WPS 演示</Application>
  <PresentationFormat>宽屏</PresentationFormat>
  <Paragraphs>255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黑体</vt:lpstr>
      <vt:lpstr>Calibri</vt:lpstr>
      <vt:lpstr>微软雅黑</vt:lpstr>
      <vt:lpstr>1_向天歌稻壳儿模板23XIN - 副本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Smart</cp:lastModifiedBy>
  <cp:revision>59</cp:revision>
  <dcterms:created xsi:type="dcterms:W3CDTF">2015-05-05T08:02:00Z</dcterms:created>
  <dcterms:modified xsi:type="dcterms:W3CDTF">2016-08-22T09:37:36Z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