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77A6DEA6-7107-422F-9696-73F3435E4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2603543" y="1983807"/>
            <a:ext cx="6812746" cy="681274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5591" y="1593238"/>
            <a:ext cx="11361512" cy="4971264"/>
            <a:chOff x="315591" y="1593238"/>
            <a:chExt cx="11361512" cy="4971264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657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57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7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57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57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57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3200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200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200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200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215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200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200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3200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461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2461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2461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2445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2445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445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2445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2445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CAN TX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72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3.3V Rail – SN65HVD230 Logic PWR 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72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CAN Standby if connected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CAN RX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2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72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705303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705303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705303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705303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705303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705303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705303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705303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659583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659583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659583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659583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661140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65958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65958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65958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585663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585663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585663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584106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584106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584106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584106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584106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796743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796743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796743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796743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GND Rail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796743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VIN Rail – 5V Regulator Out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796743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796743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796743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1593238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911105" y="2502853"/>
              <a:ext cx="2379177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cap="none" spc="0" dirty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CAN Shield</a:t>
              </a:r>
            </a:p>
            <a:p>
              <a:pPr algn="r"/>
              <a:r>
                <a:rPr lang="en-US" sz="2800" dirty="0">
                  <a:ln w="0"/>
                  <a:latin typeface="Arial Black" panose="020B0A04020102020204" pitchFamily="34" charset="0"/>
                </a:rPr>
                <a:t>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20</cp:revision>
  <dcterms:created xsi:type="dcterms:W3CDTF">2016-11-15T01:04:52Z</dcterms:created>
  <dcterms:modified xsi:type="dcterms:W3CDTF">2019-09-29T02:25:31Z</dcterms:modified>
</cp:coreProperties>
</file>