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15591" y="0"/>
            <a:ext cx="11556369" cy="6858000"/>
            <a:chOff x="315591" y="0"/>
            <a:chExt cx="11556369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Data In – to LCD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Clock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Rail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Backlight Control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Chip Select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01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01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01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01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01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01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01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01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44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44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44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44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59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44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44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44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05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05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05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789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789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789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789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789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16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16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16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16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16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16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16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Command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16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LCD Reset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978175" y="1090918"/>
              <a:ext cx="2312107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LCD Shield</a:t>
              </a: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Bent Arrow 83"/>
            <p:cNvSpPr/>
            <p:nvPr/>
          </p:nvSpPr>
          <p:spPr>
            <a:xfrm rot="5400000">
              <a:off x="2471335" y="3121716"/>
              <a:ext cx="3343662" cy="1885534"/>
            </a:xfrm>
            <a:prstGeom prst="bentArrow">
              <a:avLst>
                <a:gd name="adj1" fmla="val 11673"/>
                <a:gd name="adj2" fmla="val 16113"/>
                <a:gd name="adj3" fmla="val 16513"/>
                <a:gd name="adj4" fmla="val 4375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988" y="2231199"/>
              <a:ext cx="2743199" cy="5486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Cut to disconnect Backlight Control</a:t>
              </a:r>
            </a:p>
            <a:p>
              <a:pPr algn="ctr"/>
              <a:r>
                <a:rPr lang="en-US" sz="1400" dirty="0" smtClean="0"/>
                <a:t>(backlight will then always be on)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10</cp:revision>
  <dcterms:created xsi:type="dcterms:W3CDTF">2016-11-15T01:04:52Z</dcterms:created>
  <dcterms:modified xsi:type="dcterms:W3CDTF">2016-11-15T02:20:57Z</dcterms:modified>
</cp:coreProperties>
</file>