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5591" y="235091"/>
            <a:ext cx="11361512" cy="8059794"/>
            <a:chOff x="315591" y="235091"/>
            <a:chExt cx="11361512" cy="80597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463" y="1542710"/>
              <a:ext cx="6752175" cy="67521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GND Rail 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VIN Rail </a:t>
              </a:r>
              <a:r>
                <a:rPr lang="en-US" sz="1400" dirty="0" smtClean="0"/>
                <a:t>– 5V Regulator Out</a:t>
              </a:r>
              <a:endParaRPr lang="en-US" sz="14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PWM B Speed Input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PWM A Speed Input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705303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705303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705303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705303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705303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705303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705303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705303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659583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659583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659583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659583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661140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65958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65958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65958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585663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585663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585663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584106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584106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584106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584106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584106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796743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DIR B1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796743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DIR B0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796743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DIR A1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796743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3.3V Rail – </a:t>
              </a:r>
              <a:r>
                <a:rPr lang="en-US" sz="1400" dirty="0" smtClean="0"/>
                <a:t>TB6612FNG Logic PWR</a:t>
              </a:r>
              <a:endParaRPr lang="en-US" sz="14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796743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TB6612FNG STANDBY (pull low)</a:t>
              </a:r>
              <a:endParaRPr lang="en-US" sz="14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796743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DIR A0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796743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796743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235091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635388" y="1090918"/>
              <a:ext cx="2654894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Motor </a:t>
              </a:r>
              <a:r>
                <a:rPr lang="en-US" sz="28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Shield</a:t>
              </a: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Bent Arrow 83"/>
            <p:cNvSpPr/>
            <p:nvPr/>
          </p:nvSpPr>
          <p:spPr>
            <a:xfrm rot="5400000">
              <a:off x="4468477" y="1124577"/>
              <a:ext cx="2077407" cy="4613566"/>
            </a:xfrm>
            <a:prstGeom prst="bentArrow">
              <a:avLst>
                <a:gd name="adj1" fmla="val 11673"/>
                <a:gd name="adj2" fmla="val 15398"/>
                <a:gd name="adj3" fmla="val 16513"/>
                <a:gd name="adj4" fmla="val 4375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0988" y="2200719"/>
              <a:ext cx="2743199" cy="106114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Cut this solder trace to reclaim P6 for use. </a:t>
              </a:r>
              <a:r>
                <a:rPr lang="en-US" sz="1400" dirty="0" smtClean="0"/>
                <a:t>Otherwise, pull P6 low to put the motor shield into low power mode (defaults to on).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16</cp:revision>
  <dcterms:created xsi:type="dcterms:W3CDTF">2016-11-15T01:04:52Z</dcterms:created>
  <dcterms:modified xsi:type="dcterms:W3CDTF">2018-02-17T23:35:56Z</dcterms:modified>
</cp:coreProperties>
</file>