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7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7162-BF4A-4F96-959A-FC5D79B042D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15591" y="235091"/>
            <a:ext cx="11560179" cy="7062842"/>
            <a:chOff x="315591" y="235091"/>
            <a:chExt cx="11560179" cy="706284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9539" y="1190625"/>
              <a:ext cx="6107308" cy="6107308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651510" y="269138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51510" y="304800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651510" y="339547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51510" y="374294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51510" y="4093843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51510" y="444703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1510" y="479466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651510" y="5148407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lowchart: Connector 24"/>
            <p:cNvSpPr/>
            <p:nvPr/>
          </p:nvSpPr>
          <p:spPr>
            <a:xfrm>
              <a:off x="605790" y="2645664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605790" y="30021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605790" y="335044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605790" y="369364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607347" y="40446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605790" y="43957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605790" y="47468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605790" y="50978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3531870" y="26419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3531870" y="30021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3531870" y="3349908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3530313" y="37004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3530313" y="404328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3530313" y="43957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3530313" y="47468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3530313" y="50978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742950" y="256085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42950" y="2921030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42950" y="326627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42950" y="5015473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  <a:endParaRPr lang="en-US" sz="16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42950" y="4663118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  <a:endParaRPr lang="en-US" sz="16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42950" y="3611522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42950" y="3961375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42950" y="4314099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8903970" y="269138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903970" y="304800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8903970" y="339547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8903970" y="374294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8903970" y="4093843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8903970" y="444703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8903970" y="479466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8903970" y="5148407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Connector 56"/>
            <p:cNvSpPr/>
            <p:nvPr/>
          </p:nvSpPr>
          <p:spPr>
            <a:xfrm>
              <a:off x="8858250" y="2645664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8858250" y="30021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8858250" y="335044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8858250" y="369364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8859807" y="40446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8858250" y="43957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/>
            <p:cNvSpPr/>
            <p:nvPr/>
          </p:nvSpPr>
          <p:spPr>
            <a:xfrm>
              <a:off x="8858250" y="47468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8858250" y="50978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/>
            <p:cNvSpPr/>
            <p:nvPr/>
          </p:nvSpPr>
          <p:spPr>
            <a:xfrm>
              <a:off x="11784330" y="26419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/>
            <p:cNvSpPr/>
            <p:nvPr/>
          </p:nvSpPr>
          <p:spPr>
            <a:xfrm>
              <a:off x="11784330" y="30021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11784330" y="3349908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/>
            <p:cNvSpPr/>
            <p:nvPr/>
          </p:nvSpPr>
          <p:spPr>
            <a:xfrm>
              <a:off x="11782773" y="37004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/>
            <p:cNvSpPr/>
            <p:nvPr/>
          </p:nvSpPr>
          <p:spPr>
            <a:xfrm>
              <a:off x="11782773" y="404328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11782773" y="43957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/>
            <p:cNvSpPr/>
            <p:nvPr/>
          </p:nvSpPr>
          <p:spPr>
            <a:xfrm>
              <a:off x="11782773" y="47468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/>
            <p:cNvSpPr/>
            <p:nvPr/>
          </p:nvSpPr>
          <p:spPr>
            <a:xfrm>
              <a:off x="11782773" y="50978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8995410" y="256085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8995410" y="2921030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8995410" y="326627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8995410" y="5021593"/>
              <a:ext cx="2743200" cy="25362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GND Rail – Servo Power</a:t>
              </a:r>
              <a:endParaRPr lang="en-US" sz="1600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8995410" y="4663118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VIN Rail – Servo Power</a:t>
              </a:r>
              <a:endParaRPr lang="en-US" sz="1600" dirty="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995410" y="3611522"/>
              <a:ext cx="27432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Servo 2 – S2</a:t>
              </a:r>
              <a:endParaRPr lang="en-US" sz="16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8995410" y="3961375"/>
              <a:ext cx="27432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Servo 1 – S1</a:t>
              </a:r>
              <a:endParaRPr lang="en-US" sz="1600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995410" y="4314099"/>
              <a:ext cx="27432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Servo 0 – S0</a:t>
              </a:r>
              <a:endParaRPr lang="en-US" sz="1600" dirty="0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591" y="235091"/>
              <a:ext cx="2884810" cy="855827"/>
            </a:xfrm>
            <a:prstGeom prst="rect">
              <a:avLst/>
            </a:prstGeom>
          </p:spPr>
        </p:pic>
        <p:sp>
          <p:nvSpPr>
            <p:cNvPr id="82" name="Rectangle 81"/>
            <p:cNvSpPr/>
            <p:nvPr/>
          </p:nvSpPr>
          <p:spPr>
            <a:xfrm>
              <a:off x="513560" y="1090918"/>
              <a:ext cx="2776722" cy="9541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2800" dirty="0" smtClean="0">
                  <a:ln w="0"/>
                  <a:latin typeface="Arial Black" panose="020B0A04020102020204" pitchFamily="34" charset="0"/>
                </a:rPr>
                <a:t>Pan And Tilt</a:t>
              </a:r>
              <a:endParaRPr lang="en-US" sz="2800" cap="none" spc="0" dirty="0" smtClean="0">
                <a:ln w="0"/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r"/>
              <a:r>
                <a:rPr lang="en-US" sz="2800" dirty="0" smtClean="0">
                  <a:ln w="0"/>
                  <a:latin typeface="Arial Black" panose="020B0A04020102020204" pitchFamily="34" charset="0"/>
                </a:rPr>
                <a:t>Shield Pinout</a:t>
              </a:r>
              <a:endParaRPr lang="en-US" sz="2800" cap="none" spc="0" dirty="0">
                <a:ln w="0"/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858249" y="5829299"/>
              <a:ext cx="3015964" cy="8800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Unregulated battery voltage input – Regulated 5V output comes out on VIN (VCC) and Servo BAT</a:t>
              </a:r>
              <a:endParaRPr lang="en-US" sz="1600" dirty="0"/>
            </a:p>
          </p:txBody>
        </p:sp>
        <p:sp>
          <p:nvSpPr>
            <p:cNvPr id="5" name="Bent Arrow 4"/>
            <p:cNvSpPr/>
            <p:nvPr/>
          </p:nvSpPr>
          <p:spPr>
            <a:xfrm rot="16200000">
              <a:off x="7667625" y="5195287"/>
              <a:ext cx="819150" cy="156209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5789" y="5534025"/>
              <a:ext cx="3015964" cy="10952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5V-6V on Servo BAT comes out on VIN (VCC) to power the OpenMV Cam and Servos (S0/S1/S2) if the unregulated VBAT input is not used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656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14</cp:revision>
  <dcterms:created xsi:type="dcterms:W3CDTF">2016-11-15T01:04:52Z</dcterms:created>
  <dcterms:modified xsi:type="dcterms:W3CDTF">2019-01-20T23:36:06Z</dcterms:modified>
</cp:coreProperties>
</file>