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15591" y="1643305"/>
            <a:ext cx="11556369" cy="5198009"/>
            <a:chOff x="315591" y="1643305"/>
            <a:chExt cx="11556369" cy="51980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28"/>
            <a:stretch/>
          </p:blipFill>
          <p:spPr>
            <a:xfrm>
              <a:off x="3456432" y="2212848"/>
              <a:ext cx="5303520" cy="4628466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3657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657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657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7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657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657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57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657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Connector 24"/>
            <p:cNvSpPr/>
            <p:nvPr/>
          </p:nvSpPr>
          <p:spPr>
            <a:xfrm>
              <a:off x="3200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3200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3200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3200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215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3200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200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3200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2461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32461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32461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32445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32445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32445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32445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32445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572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572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572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3.3V Rail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572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572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2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72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900160" y="398678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900160" y="434340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8900160" y="469087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00160" y="5038344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900160" y="5389243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8900160" y="5742432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900160" y="6090060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8900160" y="6443807"/>
              <a:ext cx="2926080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Connector 56"/>
            <p:cNvSpPr/>
            <p:nvPr/>
          </p:nvSpPr>
          <p:spPr>
            <a:xfrm>
              <a:off x="8854440" y="3941064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885444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8854440" y="464584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8854440" y="498904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8855997" y="53400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8854440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8854440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8854440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11780520" y="39373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11780520" y="4297525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11780520" y="4645308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11778963" y="499589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11778963" y="5338682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11778963" y="569115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11778963" y="6042206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11778963" y="6393261"/>
              <a:ext cx="91440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91600" y="385625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991600" y="4216430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91600" y="4561676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8991600" y="6310873"/>
              <a:ext cx="2743200" cy="253629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GND Rail</a:t>
              </a:r>
              <a:endParaRPr lang="en-US" sz="14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8991600" y="5958518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8991600" y="4906922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Not Connected</a:t>
              </a:r>
              <a:endParaRPr lang="en-US" sz="160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8991600" y="5256775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991600" y="5609499"/>
              <a:ext cx="2743200" cy="253629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Not Connected</a:t>
              </a: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591" y="1643305"/>
              <a:ext cx="2884810" cy="855827"/>
            </a:xfrm>
            <a:prstGeom prst="rect">
              <a:avLst/>
            </a:prstGeom>
          </p:spPr>
        </p:pic>
        <p:sp>
          <p:nvSpPr>
            <p:cNvPr id="82" name="Rectangle 81"/>
            <p:cNvSpPr/>
            <p:nvPr/>
          </p:nvSpPr>
          <p:spPr>
            <a:xfrm>
              <a:off x="708165" y="2499132"/>
              <a:ext cx="2582117" cy="9541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2800" cap="none" spc="0" dirty="0" smtClean="0">
                  <a:ln w="0"/>
                  <a:solidFill>
                    <a:schemeClr val="tx1"/>
                  </a:solidFill>
                  <a:latin typeface="Arial Black" panose="020B0A04020102020204" pitchFamily="34" charset="0"/>
                </a:rPr>
                <a:t>Proto Shield</a:t>
              </a:r>
            </a:p>
            <a:p>
              <a:pPr algn="r"/>
              <a:r>
                <a:rPr lang="en-US" sz="2800" dirty="0" smtClean="0">
                  <a:ln w="0"/>
                  <a:latin typeface="Arial Black" panose="020B0A04020102020204" pitchFamily="34" charset="0"/>
                </a:rPr>
                <a:t>Pinout</a:t>
              </a:r>
              <a:endParaRPr lang="en-US" sz="2800" cap="none" spc="0" dirty="0">
                <a:ln w="0"/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13</cp:revision>
  <dcterms:created xsi:type="dcterms:W3CDTF">2016-11-15T01:04:52Z</dcterms:created>
  <dcterms:modified xsi:type="dcterms:W3CDTF">2016-11-18T02:46:48Z</dcterms:modified>
</cp:coreProperties>
</file>