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83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5591" y="235091"/>
            <a:ext cx="11884029" cy="8905372"/>
            <a:chOff x="315591" y="235091"/>
            <a:chExt cx="11884029" cy="890537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5735" y="2269299"/>
              <a:ext cx="6871164" cy="6871164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657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657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57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657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57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657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657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657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3200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200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200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200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215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200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3200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3200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2461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2461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2461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2445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2445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445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2445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2445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572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72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572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GND Rail – Servo Power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572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VIN Rail – Servo Power</a:t>
              </a:r>
              <a:endParaRPr lang="en-US" sz="14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72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2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572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922782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922782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922782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922782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922782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922782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922782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922782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918210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918210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918210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918210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918365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918210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918210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918210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1210818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1210818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210818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210662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1210662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1210662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210662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210662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931926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931926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31926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31926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3.3V Rail – </a:t>
              </a:r>
              <a:r>
                <a:rPr lang="en-US" sz="1400" dirty="0" smtClean="0"/>
                <a:t>PCA9685 Power</a:t>
              </a:r>
              <a:endParaRPr lang="en-US" sz="14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931926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931926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31926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I2C SCL</a:t>
              </a:r>
              <a:endParaRPr lang="en-US" sz="16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931926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I2C SDA</a:t>
              </a:r>
              <a:endParaRPr lang="en-US" sz="1600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1" y="235091"/>
              <a:ext cx="2884810" cy="855827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641480" y="1090918"/>
              <a:ext cx="2648802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cap="none" spc="0" dirty="0" smtClean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Servo </a:t>
              </a:r>
              <a:r>
                <a:rPr lang="en-US" sz="2800" cap="none" spc="0" dirty="0" smtClean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Shield</a:t>
              </a:r>
            </a:p>
            <a:p>
              <a:pPr algn="r"/>
              <a:r>
                <a:rPr lang="en-US" sz="2800" dirty="0" smtClean="0">
                  <a:ln w="0"/>
                  <a:latin typeface="Arial Black" panose="020B0A04020102020204" pitchFamily="34" charset="0"/>
                </a:rPr>
                <a:t>Pinout</a:t>
              </a:r>
              <a:endParaRPr lang="en-US" sz="280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4" name="Bent Arrow 83"/>
            <p:cNvSpPr/>
            <p:nvPr/>
          </p:nvSpPr>
          <p:spPr>
            <a:xfrm rot="5400000">
              <a:off x="4672138" y="920913"/>
              <a:ext cx="1544701" cy="4488182"/>
            </a:xfrm>
            <a:prstGeom prst="bentArrow">
              <a:avLst>
                <a:gd name="adj1" fmla="val 11673"/>
                <a:gd name="adj2" fmla="val 16113"/>
                <a:gd name="adj3" fmla="val 16513"/>
                <a:gd name="adj4" fmla="val 4375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0988" y="2200719"/>
              <a:ext cx="2743199" cy="10611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The default I2C address is 0x40. </a:t>
              </a:r>
              <a:r>
                <a:rPr lang="en-US" sz="1400" dirty="0" smtClean="0"/>
                <a:t>Connect the solder bridge to set the I2C address to 0x60.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12</cp:revision>
  <dcterms:created xsi:type="dcterms:W3CDTF">2016-11-15T01:04:52Z</dcterms:created>
  <dcterms:modified xsi:type="dcterms:W3CDTF">2017-07-29T19:51:18Z</dcterms:modified>
</cp:coreProperties>
</file>