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37918" y="1643305"/>
            <a:ext cx="11834042" cy="5113755"/>
            <a:chOff x="37918" y="1643305"/>
            <a:chExt cx="11834042" cy="51137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998"/>
            <a:stretch/>
          </p:blipFill>
          <p:spPr>
            <a:xfrm>
              <a:off x="3414168" y="2135653"/>
              <a:ext cx="5373584" cy="4621407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365760" y="398678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65760" y="434340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5760" y="469087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65760" y="503834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65760" y="5389243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65760" y="574243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65760" y="609006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65760" y="6443807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lowchart: Connector 24"/>
            <p:cNvSpPr/>
            <p:nvPr/>
          </p:nvSpPr>
          <p:spPr>
            <a:xfrm>
              <a:off x="320040" y="3941064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32004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320040" y="464584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320040" y="498904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321597" y="53400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320040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320040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320040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3246120" y="39373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324612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3246120" y="4645308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3244563" y="49958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3244563" y="533868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244563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3244563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3244563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57200" y="385625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57200" y="4216430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57200" y="456167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57200" y="6310873"/>
              <a:ext cx="2743200" cy="25362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3.3V Rail</a:t>
              </a:r>
              <a:endParaRPr lang="en-US" sz="14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57200" y="5958518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57200" y="4906922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57200" y="5256775"/>
              <a:ext cx="27432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I2C SCL</a:t>
              </a:r>
              <a:endParaRPr lang="en-US" sz="16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57200" y="5609499"/>
              <a:ext cx="27432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I2C SDA</a:t>
              </a:r>
              <a:endParaRPr lang="en-US" sz="160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8900160" y="398678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900160" y="434340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8900160" y="469087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8900160" y="503834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900160" y="5389243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8900160" y="574243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8900160" y="609006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8900160" y="6443807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Connector 56"/>
            <p:cNvSpPr/>
            <p:nvPr/>
          </p:nvSpPr>
          <p:spPr>
            <a:xfrm>
              <a:off x="8854440" y="3941064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885444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8854440" y="464584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8854440" y="498904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8855997" y="53400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8854440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8854440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8854440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11780520" y="39373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/>
            <p:cNvSpPr/>
            <p:nvPr/>
          </p:nvSpPr>
          <p:spPr>
            <a:xfrm>
              <a:off x="1178052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11780520" y="4645308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11778963" y="49958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11778963" y="533868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11778963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/>
            <p:cNvSpPr/>
            <p:nvPr/>
          </p:nvSpPr>
          <p:spPr>
            <a:xfrm>
              <a:off x="11778963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/>
            <p:cNvSpPr/>
            <p:nvPr/>
          </p:nvSpPr>
          <p:spPr>
            <a:xfrm>
              <a:off x="11778963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991600" y="385625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8991600" y="4216430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991600" y="456167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8991600" y="6310873"/>
              <a:ext cx="2743200" cy="25362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GND Rail</a:t>
              </a:r>
              <a:endParaRPr lang="en-US" sz="1400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8991600" y="5958518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991600" y="4906922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8991600" y="5256775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991600" y="5609499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91" y="1643305"/>
              <a:ext cx="2884810" cy="855827"/>
            </a:xfrm>
            <a:prstGeom prst="rect">
              <a:avLst/>
            </a:prstGeom>
          </p:spPr>
        </p:pic>
        <p:sp>
          <p:nvSpPr>
            <p:cNvPr id="82" name="Rectangle 81"/>
            <p:cNvSpPr/>
            <p:nvPr/>
          </p:nvSpPr>
          <p:spPr>
            <a:xfrm>
              <a:off x="37918" y="2499132"/>
              <a:ext cx="3252364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2400" cap="none" spc="0" dirty="0" smtClean="0">
                  <a:ln w="0"/>
                  <a:solidFill>
                    <a:schemeClr val="tx1"/>
                  </a:solidFill>
                  <a:latin typeface="Arial Black" panose="020B0A04020102020204" pitchFamily="34" charset="0"/>
                </a:rPr>
                <a:t>Thermopile </a:t>
              </a:r>
              <a:r>
                <a:rPr lang="en-US" sz="2400" cap="none" spc="0" dirty="0" smtClean="0">
                  <a:ln w="0"/>
                  <a:solidFill>
                    <a:schemeClr val="tx1"/>
                  </a:solidFill>
                  <a:latin typeface="Arial Black" panose="020B0A04020102020204" pitchFamily="34" charset="0"/>
                </a:rPr>
                <a:t>Shield</a:t>
              </a:r>
            </a:p>
            <a:p>
              <a:pPr algn="r"/>
              <a:r>
                <a:rPr lang="en-US" sz="2400" dirty="0" smtClean="0">
                  <a:ln w="0"/>
                  <a:latin typeface="Arial Black" panose="020B0A04020102020204" pitchFamily="34" charset="0"/>
                </a:rPr>
                <a:t>Pinout</a:t>
              </a:r>
              <a:endParaRPr lang="en-US" sz="2400" cap="none" spc="0" dirty="0">
                <a:ln w="0"/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12</cp:revision>
  <dcterms:created xsi:type="dcterms:W3CDTF">2016-11-15T01:04:52Z</dcterms:created>
  <dcterms:modified xsi:type="dcterms:W3CDTF">2016-11-18T03:00:24Z</dcterms:modified>
</cp:coreProperties>
</file>