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5591" y="235091"/>
            <a:ext cx="11560179" cy="6618259"/>
            <a:chOff x="315591" y="235091"/>
            <a:chExt cx="11560179" cy="66182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282" y="876952"/>
              <a:ext cx="5976398" cy="5976398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65151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5151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5151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5151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5151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5151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151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151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60579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60579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60579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60579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60734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60579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60579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60579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53187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53187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53187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53031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53031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53031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53031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53031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4295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– MOSI </a:t>
              </a:r>
              <a:endParaRPr lang="en-US" sz="16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4295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4295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- SLCK</a:t>
              </a:r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2950" y="5015473"/>
              <a:ext cx="2743200" cy="25362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3.3V - Power</a:t>
              </a:r>
              <a:endParaRPr lang="en-US" sz="16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4295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4295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SPI - CSS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4295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295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3970" y="26913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3970" y="30480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3970" y="33954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3970" y="37429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3970" y="40938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3970" y="44470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3970" y="47946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3970" y="51484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8250" y="26456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825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8250" y="33504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8250" y="36936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9807" y="40446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8250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8250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8250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4330" y="26419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4330" y="30021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4330" y="33499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82773" y="37004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82773" y="40432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82773" y="43957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82773" y="47468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82773" y="50978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5410" y="25608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5410" y="29210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5410" y="32662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5410" y="502159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GND</a:t>
              </a:r>
              <a:endParaRPr lang="en-US" sz="16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5410" y="46631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5410" y="36115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5410" y="39613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5410" y="43140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  <a:endParaRPr lang="en-US" sz="1600" dirty="0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235091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513560" y="1090918"/>
              <a:ext cx="2776722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TV</a:t>
              </a:r>
              <a:endParaRPr lang="en-US" sz="2800" cap="none" spc="0" dirty="0" smtClean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Shield 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16</cp:revision>
  <dcterms:created xsi:type="dcterms:W3CDTF">2016-11-15T01:04:52Z</dcterms:created>
  <dcterms:modified xsi:type="dcterms:W3CDTF">2019-04-23T03:51:36Z</dcterms:modified>
</cp:coreProperties>
</file>