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15591" y="1643305"/>
            <a:ext cx="11556369" cy="5131568"/>
            <a:chOff x="315591" y="1643305"/>
            <a:chExt cx="11556369" cy="51315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73"/>
            <a:stretch/>
          </p:blipFill>
          <p:spPr>
            <a:xfrm>
              <a:off x="3426044" y="2179123"/>
              <a:ext cx="5336050" cy="459575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Data In – to module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Data Out – from module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Clock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Rail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Chip Enable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Chip Select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01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01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01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01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01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01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01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01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44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44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44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44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59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44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44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44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05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05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05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789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789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789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789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789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16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16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16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16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16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16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16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Module Interrupt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16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Module Reset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1643305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1231128" y="2499132"/>
              <a:ext cx="205915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4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WiFi </a:t>
              </a:r>
              <a:r>
                <a:rPr lang="en-US" sz="24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Shield</a:t>
              </a:r>
            </a:p>
            <a:p>
              <a:pPr algn="r"/>
              <a:r>
                <a:rPr lang="en-US" sz="24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4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13</cp:revision>
  <dcterms:created xsi:type="dcterms:W3CDTF">2016-11-15T01:04:52Z</dcterms:created>
  <dcterms:modified xsi:type="dcterms:W3CDTF">2016-11-19T21:01:34Z</dcterms:modified>
</cp:coreProperties>
</file>