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08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82" y="267993"/>
            <a:ext cx="5813332" cy="58133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5591" y="235091"/>
            <a:ext cx="11560179" cy="5040131"/>
            <a:chOff x="315591" y="235091"/>
            <a:chExt cx="11560179" cy="504013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5151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5151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5151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5151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151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151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151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151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60579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60579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60579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60579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60734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60579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0579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0579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53187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53187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53187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53031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3031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53031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53031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53031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4295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– MOSI 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295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4295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- SLCK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2950" y="5015473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3.3V - Power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4295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295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- CSS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4295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295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397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397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397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397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397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397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397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397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825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825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825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825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980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825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825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825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433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433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433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8277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8277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8277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8277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8277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541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541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541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5410" y="502159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GND</a:t>
              </a:r>
              <a:endParaRPr lang="en-US" sz="16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541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541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541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541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513560" y="1090918"/>
              <a:ext cx="2776722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Wireless TV</a:t>
              </a:r>
              <a:endParaRPr lang="en-US" sz="2800" cap="none" spc="0" dirty="0" smtClean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Shield 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17</cp:revision>
  <dcterms:created xsi:type="dcterms:W3CDTF">2016-11-15T01:04:52Z</dcterms:created>
  <dcterms:modified xsi:type="dcterms:W3CDTF">2019-04-23T05:13:28Z</dcterms:modified>
</cp:coreProperties>
</file>