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4572000" cy="4572000"/>
  <p:notesSz cx="6858000" cy="9144000"/>
  <p:defaultTextStyle>
    <a:defPPr>
      <a:defRPr lang="en-US"/>
    </a:defPPr>
    <a:lvl1pPr marL="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14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BFFF"/>
    <a:srgbClr val="65A5E5"/>
    <a:srgbClr val="3F7FBF"/>
    <a:srgbClr val="74B8DF"/>
    <a:srgbClr val="5A9EC5"/>
    <a:srgbClr val="34789F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48" autoAdjust="0"/>
    <p:restoredTop sz="94660"/>
  </p:normalViewPr>
  <p:slideViewPr>
    <p:cSldViewPr>
      <p:cViewPr varScale="1">
        <p:scale>
          <a:sx n="108" d="100"/>
          <a:sy n="108" d="100"/>
        </p:scale>
        <p:origin x="738" y="90"/>
      </p:cViewPr>
      <p:guideLst>
        <p:guide orient="horz" pos="1440"/>
        <p:guide pos="14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420286"/>
            <a:ext cx="3886200" cy="9800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90800"/>
            <a:ext cx="32004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8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0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14700" y="183093"/>
            <a:ext cx="1028700" cy="39010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83093"/>
            <a:ext cx="3009900" cy="39010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56" y="2937934"/>
            <a:ext cx="3886200" cy="908050"/>
          </a:xfrm>
        </p:spPr>
        <p:txBody>
          <a:bodyPr anchor="t"/>
          <a:lstStyle>
            <a:lvl1pPr algn="l">
              <a:defRPr sz="2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56" y="1937809"/>
            <a:ext cx="3886200" cy="1000125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286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2"/>
            <a:ext cx="2019300" cy="3017309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24100" y="1066802"/>
            <a:ext cx="2019300" cy="3017309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1" y="1023409"/>
            <a:ext cx="2020094" cy="426508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1" y="1449916"/>
            <a:ext cx="2020094" cy="2634193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22514" y="1023409"/>
            <a:ext cx="2020888" cy="426508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22514" y="1449916"/>
            <a:ext cx="2020888" cy="2634193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2" y="182034"/>
            <a:ext cx="1504156" cy="774700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525" y="182034"/>
            <a:ext cx="2555875" cy="390207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2" y="956734"/>
            <a:ext cx="1504156" cy="3127375"/>
          </a:xfrm>
        </p:spPr>
        <p:txBody>
          <a:bodyPr/>
          <a:lstStyle>
            <a:lvl1pPr marL="0" indent="0">
              <a:buNone/>
              <a:defRPr sz="700"/>
            </a:lvl1pPr>
            <a:lvl2pPr marL="228600" indent="0">
              <a:buNone/>
              <a:defRPr sz="600"/>
            </a:lvl2pPr>
            <a:lvl3pPr marL="457200" indent="0">
              <a:buNone/>
              <a:defRPr sz="500"/>
            </a:lvl3pPr>
            <a:lvl4pPr marL="685800" indent="0">
              <a:buNone/>
              <a:defRPr sz="450"/>
            </a:lvl4pPr>
            <a:lvl5pPr marL="914400" indent="0">
              <a:buNone/>
              <a:defRPr sz="450"/>
            </a:lvl5pPr>
            <a:lvl6pPr marL="1143000" indent="0">
              <a:buNone/>
              <a:defRPr sz="450"/>
            </a:lvl6pPr>
            <a:lvl7pPr marL="1371600" indent="0">
              <a:buNone/>
              <a:defRPr sz="450"/>
            </a:lvl7pPr>
            <a:lvl8pPr marL="1600200" indent="0">
              <a:buNone/>
              <a:defRPr sz="450"/>
            </a:lvl8pPr>
            <a:lvl9pPr marL="1828800" indent="0">
              <a:buNone/>
              <a:defRPr sz="4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44" y="3200400"/>
            <a:ext cx="2743200" cy="377825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6144" y="408516"/>
            <a:ext cx="2743200" cy="2743200"/>
          </a:xfrm>
        </p:spPr>
        <p:txBody>
          <a:bodyPr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44" y="3578225"/>
            <a:ext cx="2743200" cy="536575"/>
          </a:xfrm>
        </p:spPr>
        <p:txBody>
          <a:bodyPr/>
          <a:lstStyle>
            <a:lvl1pPr marL="0" indent="0">
              <a:buNone/>
              <a:defRPr sz="700"/>
            </a:lvl1pPr>
            <a:lvl2pPr marL="228600" indent="0">
              <a:buNone/>
              <a:defRPr sz="600"/>
            </a:lvl2pPr>
            <a:lvl3pPr marL="457200" indent="0">
              <a:buNone/>
              <a:defRPr sz="500"/>
            </a:lvl3pPr>
            <a:lvl4pPr marL="685800" indent="0">
              <a:buNone/>
              <a:defRPr sz="450"/>
            </a:lvl4pPr>
            <a:lvl5pPr marL="914400" indent="0">
              <a:buNone/>
              <a:defRPr sz="450"/>
            </a:lvl5pPr>
            <a:lvl6pPr marL="1143000" indent="0">
              <a:buNone/>
              <a:defRPr sz="450"/>
            </a:lvl6pPr>
            <a:lvl7pPr marL="1371600" indent="0">
              <a:buNone/>
              <a:defRPr sz="450"/>
            </a:lvl7pPr>
            <a:lvl8pPr marL="1600200" indent="0">
              <a:buNone/>
              <a:defRPr sz="450"/>
            </a:lvl8pPr>
            <a:lvl9pPr marL="1828800" indent="0">
              <a:buNone/>
              <a:defRPr sz="4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83093"/>
            <a:ext cx="4114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66802"/>
            <a:ext cx="41148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4237568"/>
            <a:ext cx="1066800" cy="2434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2100" y="4237568"/>
            <a:ext cx="1447800" cy="2434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6600" y="4237568"/>
            <a:ext cx="1066800" cy="2434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4572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indent="-142875" algn="l" defTabSz="4572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spcBef>
          <a:spcPct val="20000"/>
        </a:spcBef>
        <a:buFont typeface="Arial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85800" y="685589"/>
            <a:ext cx="3200400" cy="3200400"/>
            <a:chOff x="685800" y="685589"/>
            <a:chExt cx="3200400" cy="3200400"/>
          </a:xfrm>
        </p:grpSpPr>
        <p:sp>
          <p:nvSpPr>
            <p:cNvPr id="2" name="Oval 1"/>
            <p:cNvSpPr/>
            <p:nvPr/>
          </p:nvSpPr>
          <p:spPr>
            <a:xfrm>
              <a:off x="685800" y="685589"/>
              <a:ext cx="3200400" cy="3200400"/>
            </a:xfrm>
            <a:prstGeom prst="ellipse">
              <a:avLst/>
            </a:prstGeom>
            <a:gradFill>
              <a:gsLst>
                <a:gs pos="0">
                  <a:srgbClr val="3F7FBF"/>
                </a:gs>
                <a:gs pos="80000">
                  <a:srgbClr val="65A5E5"/>
                </a:gs>
                <a:gs pos="100000">
                  <a:srgbClr val="7FBFFF"/>
                </a:gs>
              </a:gsLst>
            </a:gra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" dirty="0">
                <a:solidFill>
                  <a:schemeClr val="tx1"/>
                </a:solidFill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" y="731520"/>
              <a:ext cx="3085713" cy="28571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8448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2015-04-30T21:43:29Z</dcterms:created>
  <dcterms:modified xsi:type="dcterms:W3CDTF">2015-06-21T23:51:01Z</dcterms:modified>
</cp:coreProperties>
</file>