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0D89-ABA0-4951-9FE5-6122C6C9AA5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FA8F-2B71-4126-BF1C-2C0F9A51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37" y="245926"/>
            <a:ext cx="6383526" cy="298679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4" y="3996298"/>
            <a:ext cx="2542855" cy="2673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509" y="3996298"/>
            <a:ext cx="2004879" cy="26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</cp:revision>
  <dcterms:created xsi:type="dcterms:W3CDTF">2018-07-30T01:05:39Z</dcterms:created>
  <dcterms:modified xsi:type="dcterms:W3CDTF">2018-07-30T01:15:20Z</dcterms:modified>
</cp:coreProperties>
</file>