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14" y="1302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3557308" cy="9144000"/>
            <a:chOff x="0" y="0"/>
            <a:chExt cx="33557308" cy="9144000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43840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latin typeface="Eras Bold ITC" panose="020B0907030504020204" pitchFamily="34" charset="0"/>
                </a:rPr>
                <a:t>penMV</a:t>
              </a:r>
              <a:endParaRPr lang="en-US" sz="50000" dirty="0">
                <a:ln w="76200">
                  <a:noFill/>
                </a:ln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2015-04-24T03:02:12Z</dcterms:modified>
</cp:coreProperties>
</file>