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657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168" y="1104"/>
      </p:cViewPr>
      <p:guideLst>
        <p:guide orient="horz" pos="288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840569"/>
            <a:ext cx="31089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5181600"/>
            <a:ext cx="25603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366186"/>
            <a:ext cx="82296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366186"/>
            <a:ext cx="240792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5875867"/>
            <a:ext cx="31089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3875619"/>
            <a:ext cx="310896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2"/>
            <a:ext cx="161544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2133602"/>
            <a:ext cx="161544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046817"/>
            <a:ext cx="16160752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2899833"/>
            <a:ext cx="16160752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2046817"/>
            <a:ext cx="16167100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2899833"/>
            <a:ext cx="1616710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364067"/>
            <a:ext cx="12033252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364068"/>
            <a:ext cx="2044700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1913468"/>
            <a:ext cx="12033252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6400801"/>
            <a:ext cx="219456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817033"/>
            <a:ext cx="21945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7156452"/>
            <a:ext cx="219456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366184"/>
            <a:ext cx="329184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133602"/>
            <a:ext cx="329184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8475135"/>
            <a:ext cx="8534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8475135"/>
            <a:ext cx="11582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8475135"/>
            <a:ext cx="8534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33557308" cy="9144000"/>
            <a:chOff x="0" y="0"/>
            <a:chExt cx="33557308" cy="9144000"/>
          </a:xfrm>
        </p:grpSpPr>
        <p:sp>
          <p:nvSpPr>
            <p:cNvPr id="2" name="TextBox 1"/>
            <p:cNvSpPr txBox="1"/>
            <p:nvPr/>
          </p:nvSpPr>
          <p:spPr>
            <a:xfrm>
              <a:off x="9173308" y="1325880"/>
              <a:ext cx="24384000" cy="778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0" dirty="0" err="1" smtClean="0">
                  <a:ln w="76200">
                    <a:noFill/>
                  </a:ln>
                  <a:solidFill>
                    <a:schemeClr val="bg1"/>
                  </a:solidFill>
                  <a:latin typeface="Eras Bold ITC" panose="020B0907030504020204" pitchFamily="34" charset="0"/>
                </a:rPr>
                <a:t>penMV</a:t>
              </a:r>
              <a:endParaRPr lang="en-US" sz="50000" dirty="0">
                <a:ln w="76200">
                  <a:noFill/>
                </a:ln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9144000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2015-06-21T22:09:07Z</dcterms:modified>
</cp:coreProperties>
</file>