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  <a:srgbClr val="424242"/>
    <a:srgbClr val="666666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546" y="-24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F649022-B581-D005-CA1D-99F7EB952228}"/>
              </a:ext>
            </a:extLst>
          </p:cNvPr>
          <p:cNvGrpSpPr/>
          <p:nvPr/>
        </p:nvGrpSpPr>
        <p:grpSpPr>
          <a:xfrm>
            <a:off x="0" y="0"/>
            <a:ext cx="36576000" cy="29260800"/>
            <a:chOff x="0" y="0"/>
            <a:chExt cx="36576000" cy="292608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9260800"/>
            </a:xfrm>
            <a:prstGeom prst="rect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19530030"/>
              <a:ext cx="13252168" cy="3657600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E33522-FE02-4694-861E-07977313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0860" y="19910843"/>
              <a:ext cx="17167977" cy="2895974"/>
            </a:xfrm>
            <a:prstGeom prst="rect">
              <a:avLst/>
            </a:prstGeom>
          </p:spPr>
        </p:pic>
        <p:pic>
          <p:nvPicPr>
            <p:cNvPr id="10" name="Picture 9" descr="A white x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118F8D2-E468-2647-4CC9-27891BE25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3282" y="23625870"/>
              <a:ext cx="13252168" cy="4696591"/>
            </a:xfrm>
            <a:prstGeom prst="rect">
              <a:avLst/>
            </a:prstGeom>
          </p:spPr>
        </p:pic>
        <p:pic>
          <p:nvPicPr>
            <p:cNvPr id="13" name="Picture 12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979F260F-272E-54BB-4160-692C157B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24688800"/>
              <a:ext cx="13252168" cy="3633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2023-06-24T03:03:45Z</dcterms:modified>
</cp:coreProperties>
</file>