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7E64-A2BC-456A-81FE-5DC9768D7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4127B-93BB-48BD-9996-D377043E0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2B80-8BD5-4E13-8132-03F67F07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475B-C471-4085-8E60-756A0793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8623-4CBE-4F87-81EC-A3533F6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C5A1-21AF-442B-86B8-F5BCF2A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01854-4392-44B9-BB70-0C1F99254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3445-9F8C-4047-A31B-5C903CF5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E061-7078-4DD4-94CA-0686C577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446-9F5B-4817-82BB-5CB19BBB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343D4-F913-4D7B-8DC1-CBB410423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3E570-3866-4786-B1B5-367444A8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2FF3-B686-451D-B8B0-8BDEA55B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F49F-6A80-4D0A-81F2-7E9FD130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8BAE-282E-43C2-AB41-7C012FFB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1E2A-B650-4750-9E1C-2585136C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2AF1-2359-4CD8-B46D-47F4442E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2FAB-80D5-4621-A9E5-2C6216B2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CEA5-A1F1-4F40-9A0A-FBE2CE90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3496-B04F-4C72-B741-D932659F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C221-4244-4E9A-B9E4-CE78CAC5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A77AD-920F-4A07-AE5B-32508722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70EC-A90E-47E2-9F7D-CB902BDB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52B5-68C5-4D45-9748-B5FC8BA2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117E-D97B-4F6D-8DB9-A1429B6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C4C6-E60A-4671-BBF9-FFE540EC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F6A4-D93B-4EB6-AFA7-8735390C7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9BA9-2951-40EC-B294-DE86B59A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C408-42B9-402E-BE04-5FD56F39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C34BF-1C7E-436E-A994-F0DC2578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39DB1-8532-406D-A356-F95E4508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14E-C9D2-4454-90E3-20161CE2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ADBB8-00D4-494F-BF2D-D349FEAE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85CB0-3EA4-43DD-8B45-0050D5EB3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398DC-0CA6-47D4-9ACC-DC23E1027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A9659-B89D-4E28-AB1B-9A607B4CB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75170-7FE9-45A2-B388-56C63EAA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5EAFF-0888-4109-9485-75DBD793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73B8A-1166-4631-8249-C8391BB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AE6-71B0-4B03-B0FD-A5A70DC5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613D5-FD57-4FEC-AC6A-BA68B67C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43A8-0856-4C0B-AACC-F088D53E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39FCE-7701-4BD2-B9BA-93ED9329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CA6BE-EB03-4A7C-9118-C0BED245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154F7-7251-4B30-B201-EC12525A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CB08C-980F-4B2A-977D-9F0EE6E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49A8-32FE-42A5-85A7-89491C8C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0010-B1BA-4CFD-B824-85D948F4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D100-661D-4AAA-8882-B20C48E6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75490-1449-47F2-B070-CD2217BC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8FED-8087-4BD9-B76C-2BF84D34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1154-19D3-4618-8EAC-C70AA5A5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FA54-F997-4B18-834C-F61011F9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930E-0952-46F9-BFFE-E6368A3CE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C8709-8CAF-4CB2-85AA-A29E3CEA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0B0F5-3772-4EB9-B852-CBC3AE99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92A3-0308-4DD4-AD73-4884F8B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7951-8A2F-41DF-91EF-E4EE0F04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5C13-A751-4F15-8A05-D0688C59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25AC0-3AC1-4561-9072-130EA65E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B082-A51E-47FC-B59F-2BA194159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F33E-065E-4765-A149-BDD5805A02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6C6D-EA10-4F34-9953-E04238A41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8BE2-0338-4CC8-9C0D-037F9D89E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41D5-A8E8-4272-BBFC-2F3AA607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EF-68F7-4954-B1A6-19FAABF5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D9D0E-B222-40CD-B860-7978D2D12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722112-1DAA-4CF7-9DF6-477AF979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4460"/>
              </p:ext>
            </p:extLst>
          </p:nvPr>
        </p:nvGraphicFramePr>
        <p:xfrm>
          <a:off x="2955365" y="1740163"/>
          <a:ext cx="32512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589114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559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9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heater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0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 conditioner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and Air conditioner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6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heater and Air conditioner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 heater and Fan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3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1519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C864789-76A2-488C-A166-E28F88E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095D5-4B07-47D4-B8AF-97905EFBC587}"/>
              </a:ext>
            </a:extLst>
          </p:cNvPr>
          <p:cNvSpPr txBox="1"/>
          <p:nvPr/>
        </p:nvSpPr>
        <p:spPr>
          <a:xfrm>
            <a:off x="6869723" y="3516923"/>
            <a:ext cx="184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outlier for state = 0 </a:t>
            </a:r>
            <a:r>
              <a:rPr lang="en-US"/>
              <a:t>, which is 0, 2, 0</a:t>
            </a:r>
          </a:p>
        </p:txBody>
      </p:sp>
    </p:spTree>
    <p:extLst>
      <p:ext uri="{BB962C8B-B14F-4D97-AF65-F5344CB8AC3E}">
        <p14:creationId xmlns:p14="http://schemas.microsoft.com/office/powerpoint/2010/main" val="35186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5289480-DA0E-4BED-8CD0-F506BDCD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D88566-C6CE-403A-ADB4-1EA8742CAC3F}"/>
              </a:ext>
            </a:extLst>
          </p:cNvPr>
          <p:cNvGrpSpPr/>
          <p:nvPr/>
        </p:nvGrpSpPr>
        <p:grpSpPr>
          <a:xfrm>
            <a:off x="838200" y="1784564"/>
            <a:ext cx="10858500" cy="4572000"/>
            <a:chOff x="785533" y="1812303"/>
            <a:chExt cx="10858500" cy="4572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BCF232-7902-48F3-9431-14144B525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533" y="1812303"/>
              <a:ext cx="10858500" cy="4572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59A755-8E33-45DF-BF8B-C2E4E75A796C}"/>
                </a:ext>
              </a:extLst>
            </p:cNvPr>
            <p:cNvSpPr/>
            <p:nvPr/>
          </p:nvSpPr>
          <p:spPr>
            <a:xfrm>
              <a:off x="3424518" y="3244334"/>
              <a:ext cx="27902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3EF9CC-F9E2-428C-9E1F-347692F843B8}"/>
                </a:ext>
              </a:extLst>
            </p:cNvPr>
            <p:cNvCxnSpPr>
              <a:cxnSpLocks/>
            </p:cNvCxnSpPr>
            <p:nvPr/>
          </p:nvCxnSpPr>
          <p:spPr>
            <a:xfrm>
              <a:off x="2610377" y="2260283"/>
              <a:ext cx="57878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72A070-9DEA-44F7-A888-FC590F03F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675" y="2260283"/>
              <a:ext cx="0" cy="241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4E3C32-94C5-4A6C-BD1C-664689840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990" y="2502217"/>
              <a:ext cx="23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F842338-42D2-44BB-80C6-4CE212011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1409" y="2260283"/>
              <a:ext cx="0" cy="241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99B45F-CA93-471F-B54F-B5886CB27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3759" y="2502217"/>
              <a:ext cx="23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C07467B3-BF1D-4516-A858-41E1B1BB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BB1AAB5-B645-45E2-9575-16308FB3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89" y="4046427"/>
            <a:ext cx="1497888" cy="1401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52FC405-FB9A-486C-AAEB-4268EEBF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93" y="4158068"/>
            <a:ext cx="1378553" cy="1289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70F62-FFE9-44DB-8BDA-92CA31FC7668}"/>
              </a:ext>
            </a:extLst>
          </p:cNvPr>
          <p:cNvSpPr txBox="1"/>
          <p:nvPr/>
        </p:nvSpPr>
        <p:spPr>
          <a:xfrm>
            <a:off x="4216130" y="3804493"/>
            <a:ext cx="233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rows x 2 columns </a:t>
            </a:r>
          </a:p>
        </p:txBody>
      </p:sp>
    </p:spTree>
    <p:extLst>
      <p:ext uri="{BB962C8B-B14F-4D97-AF65-F5344CB8AC3E}">
        <p14:creationId xmlns:p14="http://schemas.microsoft.com/office/powerpoint/2010/main" val="12391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311E-9A86-4D02-B07D-60BDDED2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42" y="0"/>
            <a:ext cx="10515600" cy="1325563"/>
          </a:xfrm>
        </p:spPr>
        <p:txBody>
          <a:bodyPr/>
          <a:lstStyle/>
          <a:p>
            <a:r>
              <a:rPr lang="en-US" dirty="0"/>
              <a:t>Notes for collecting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991EA5-295C-4C9C-94DD-DA603C499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47594"/>
              </p:ext>
            </p:extLst>
          </p:nvPr>
        </p:nvGraphicFramePr>
        <p:xfrm>
          <a:off x="591671" y="1104777"/>
          <a:ext cx="11089341" cy="52026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4602">
                  <a:extLst>
                    <a:ext uri="{9D8B030D-6E8A-4147-A177-3AD203B41FA5}">
                      <a16:colId xmlns:a16="http://schemas.microsoft.com/office/drawing/2014/main" val="1644287408"/>
                    </a:ext>
                  </a:extLst>
                </a:gridCol>
                <a:gridCol w="1648927">
                  <a:extLst>
                    <a:ext uri="{9D8B030D-6E8A-4147-A177-3AD203B41FA5}">
                      <a16:colId xmlns:a16="http://schemas.microsoft.com/office/drawing/2014/main" val="3478003802"/>
                    </a:ext>
                  </a:extLst>
                </a:gridCol>
                <a:gridCol w="1819835">
                  <a:extLst>
                    <a:ext uri="{9D8B030D-6E8A-4147-A177-3AD203B41FA5}">
                      <a16:colId xmlns:a16="http://schemas.microsoft.com/office/drawing/2014/main" val="4014857515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2913388930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455239899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901217776"/>
                    </a:ext>
                  </a:extLst>
                </a:gridCol>
                <a:gridCol w="1299883">
                  <a:extLst>
                    <a:ext uri="{9D8B030D-6E8A-4147-A177-3AD203B41FA5}">
                      <a16:colId xmlns:a16="http://schemas.microsoft.com/office/drawing/2014/main" val="151963424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l"/>
                      <a:r>
                        <a:rPr lang="en-US" dirty="0"/>
                        <a:t>February, 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4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1514"/>
                  </a:ext>
                </a:extLst>
              </a:tr>
              <a:tr h="3768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32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9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3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Day1(9am)   </a:t>
                      </a:r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Day2(9am)    </a:t>
                      </a:r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Day3(9am)     </a:t>
                      </a:r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Day4(9am)   </a:t>
                      </a:r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Day5(9am)   </a:t>
                      </a:r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77427"/>
                  </a:ext>
                </a:extLst>
              </a:tr>
              <a:tr h="41123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Day6(9am)   </a:t>
                      </a:r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Day7(9am)    </a:t>
                      </a:r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Day8(9am)     </a:t>
                      </a:r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39362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March, 2018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4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Day9(9am)   </a:t>
                      </a: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Day10(9am)   </a:t>
                      </a: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42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Day11(9am)   </a:t>
                      </a:r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Day12(9am)    </a:t>
                      </a:r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Day13(9am)    </a:t>
                      </a:r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Day14(9am)   </a:t>
                      </a:r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Day15(9am)   </a:t>
                      </a:r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49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0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0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311E-9A86-4D02-B07D-60BDDED2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for 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9C45-D35B-44CA-9396-8CDBEC53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sensation is a seven scaled estimation by yourself</a:t>
            </a:r>
          </a:p>
          <a:p>
            <a:r>
              <a:rPr lang="en-US" dirty="0"/>
              <a:t>When you experiences all the environment well enough, you know how to divide your sensation into seven scale properly. </a:t>
            </a:r>
          </a:p>
        </p:txBody>
      </p:sp>
    </p:spTree>
    <p:extLst>
      <p:ext uri="{BB962C8B-B14F-4D97-AF65-F5344CB8AC3E}">
        <p14:creationId xmlns:p14="http://schemas.microsoft.com/office/powerpoint/2010/main" val="113791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CB01-2150-4C35-98EF-9C940937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89"/>
            <a:ext cx="10515600" cy="1325563"/>
          </a:xfrm>
        </p:spPr>
        <p:txBody>
          <a:bodyPr/>
          <a:lstStyle/>
          <a:p>
            <a:r>
              <a:rPr lang="en-US" dirty="0"/>
              <a:t>First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E2FC-6EF8-42BF-A7CC-4EBFB001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329"/>
            <a:ext cx="10515600" cy="4471706"/>
          </a:xfrm>
        </p:spPr>
        <p:txBody>
          <a:bodyPr/>
          <a:lstStyle/>
          <a:p>
            <a:r>
              <a:rPr lang="en-US" dirty="0"/>
              <a:t>Train by sample data</a:t>
            </a:r>
          </a:p>
          <a:p>
            <a:r>
              <a:rPr lang="en-US" dirty="0"/>
              <a:t>Reward 0 to -1 and 0 to 1 is different. 0 is equal to no effect to the update. </a:t>
            </a:r>
          </a:p>
          <a:p>
            <a:r>
              <a:rPr lang="en-US" dirty="0"/>
              <a:t>Negative reward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2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CB01-2150-4C35-98EF-9C940937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89"/>
            <a:ext cx="10515600" cy="1325563"/>
          </a:xfrm>
        </p:spPr>
        <p:txBody>
          <a:bodyPr/>
          <a:lstStyle/>
          <a:p>
            <a:r>
              <a:rPr lang="en-US" dirty="0"/>
              <a:t>Result-First design (negative reward, decreased exploration)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722112-1DAA-4CF7-9DF6-477AF979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64085"/>
              </p:ext>
            </p:extLst>
          </p:nvPr>
        </p:nvGraphicFramePr>
        <p:xfrm>
          <a:off x="1529977" y="2915920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589114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559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11410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6713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285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Q-value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9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heater and 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0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 conditioner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6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with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 heater and 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(Not enough exploration?)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683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EE978FA-7723-4B4D-ADAE-8B2E7273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43326"/>
            <a:ext cx="109537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CB01-2150-4C35-98EF-9C940937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89"/>
            <a:ext cx="10515600" cy="1325563"/>
          </a:xfrm>
        </p:spPr>
        <p:txBody>
          <a:bodyPr/>
          <a:lstStyle/>
          <a:p>
            <a:r>
              <a:rPr lang="en-US" dirty="0"/>
              <a:t>Result-First design (negative reward, decreased exploration)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13B50-764E-491A-80A6-F3F46ACC1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547252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CB01-2150-4C35-98EF-9C940937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89"/>
            <a:ext cx="10515600" cy="1325563"/>
          </a:xfrm>
        </p:spPr>
        <p:txBody>
          <a:bodyPr/>
          <a:lstStyle/>
          <a:p>
            <a:r>
              <a:rPr lang="en-US" dirty="0"/>
              <a:t>Result-Second design (positive reward, decreased exploration) 500 episode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722112-1DAA-4CF7-9DF6-477AF979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04156"/>
              </p:ext>
            </p:extLst>
          </p:nvPr>
        </p:nvGraphicFramePr>
        <p:xfrm>
          <a:off x="1529977" y="2915920"/>
          <a:ext cx="65024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589114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559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11410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67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Q-value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9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heater and 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heater and 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0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6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683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FD006B-E5AE-4CDF-B1BC-8732BEB1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5" y="1636273"/>
            <a:ext cx="119634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CB01-2150-4C35-98EF-9C940937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89"/>
            <a:ext cx="10515600" cy="1325563"/>
          </a:xfrm>
        </p:spPr>
        <p:txBody>
          <a:bodyPr/>
          <a:lstStyle/>
          <a:p>
            <a:r>
              <a:rPr lang="en-US" dirty="0"/>
              <a:t>Result-Second design (positive reward, decreased exploration) 500 episode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08D1A-A808-4E81-8517-BF797E1A4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14" y="1680877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20189</TotalTime>
  <Words>361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Objective</vt:lpstr>
      <vt:lpstr>Notes for collecting data</vt:lpstr>
      <vt:lpstr>Notes for collecting data</vt:lpstr>
      <vt:lpstr>First design</vt:lpstr>
      <vt:lpstr>Result-First design (negative reward, decreased exploration)</vt:lpstr>
      <vt:lpstr>Result-First design (negative reward, decreased exploration)</vt:lpstr>
      <vt:lpstr>Result-Second design (positive reward, decreased exploration) 500 episode</vt:lpstr>
      <vt:lpstr>Result-Second design (positive reward, decreased exploration) 500 episode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chenluz</dc:creator>
  <cp:lastModifiedBy>chenluz</cp:lastModifiedBy>
  <cp:revision>45</cp:revision>
  <dcterms:created xsi:type="dcterms:W3CDTF">2017-10-31T22:25:10Z</dcterms:created>
  <dcterms:modified xsi:type="dcterms:W3CDTF">2017-11-17T01:43:42Z</dcterms:modified>
</cp:coreProperties>
</file>