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B4CA24-8D5F-455E-8DF2-8B5CB38A2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799D3D-BE30-48E6-BD98-60B169A00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7E3A60-240D-4B25-B1E4-BDB71C90D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03FC-3513-46F7-A786-C677B1D4D91D}" type="datetimeFigureOut">
              <a:rPr lang="zh-TW" altLang="en-US" smtClean="0"/>
              <a:t>2018/4/30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76F35D-6D75-4A99-9011-AAC6E93BD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AD32F7-3DF7-4AC0-9C51-9D9F2458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E50F-B5DC-4AD7-BCC1-1390C5DA89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47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24B1F1-0D94-42E5-8B4C-82E541EE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A4BFB6-CB5B-40FB-BBEB-6D8E32C50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EFF664-9D12-47A4-BFE2-87D2CC71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03FC-3513-46F7-A786-C677B1D4D91D}" type="datetimeFigureOut">
              <a:rPr lang="zh-TW" altLang="en-US" smtClean="0"/>
              <a:t>2018/4/30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8CE7A0-A88A-48FB-AA44-7DF88FA6D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9C6E97-6FE6-405E-9619-16F06048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E50F-B5DC-4AD7-BCC1-1390C5DA89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40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0929774-100C-4941-A949-D9FFE62B5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8171F5-BC7C-44A2-B5B1-69FF6E73D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D1D8D8-6F13-4A6D-9539-15963E10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03FC-3513-46F7-A786-C677B1D4D91D}" type="datetimeFigureOut">
              <a:rPr lang="zh-TW" altLang="en-US" smtClean="0"/>
              <a:t>2018/4/30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37196D-9F23-4505-B7B2-E76F3B4D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36C6CD-2A8C-44A4-A873-A0825BCC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E50F-B5DC-4AD7-BCC1-1390C5DA89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577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825BE1-D7B8-43BB-8449-289A8CBA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FA866B-9FBA-4965-916B-FE27CEE56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794C25-E614-4E9C-9B24-63D6E0FA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03FC-3513-46F7-A786-C677B1D4D91D}" type="datetimeFigureOut">
              <a:rPr lang="zh-TW" altLang="en-US" smtClean="0"/>
              <a:t>2018/4/30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48F98F-6E75-4175-90A1-816DDBFF5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8598E8-58FE-48BD-9BA1-5536C1FC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E50F-B5DC-4AD7-BCC1-1390C5DA89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76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7D73D9-3350-49F2-8218-870A05837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90ABDA-D3EA-44FF-A9D9-CC8628C91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1A697D-6529-4E23-823B-BBCEC87A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03FC-3513-46F7-A786-C677B1D4D91D}" type="datetimeFigureOut">
              <a:rPr lang="zh-TW" altLang="en-US" smtClean="0"/>
              <a:t>2018/4/30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060515-1439-4B14-9D91-DEAAF126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A9D0B3-0978-45E9-AA41-E7C14FA0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E50F-B5DC-4AD7-BCC1-1390C5DA89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956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E5AEE3-CA4F-45D3-89BB-D6D324AB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8A31C3-4254-4875-A65D-2D3F94F84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888407-80E2-492F-BB20-FC81DC4D3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9586CD-A2B2-4EEE-B449-8C1B28BCB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03FC-3513-46F7-A786-C677B1D4D91D}" type="datetimeFigureOut">
              <a:rPr lang="zh-TW" altLang="en-US" smtClean="0"/>
              <a:t>2018/4/30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95DD57F-C3B2-4382-8B6C-751C2657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1B2591-337F-409B-97BE-7F1A1752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E50F-B5DC-4AD7-BCC1-1390C5DA89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376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4FAB45-936D-4BC3-9AAF-1AD21338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956FA5-1327-416A-B86B-BF32A7C6D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7FA999A-3741-4C54-8B85-DCAFD0AE1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6EE3E73-1F00-4B41-B0A0-574E27453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ED17D09-99AD-4290-AB16-CD9995D7A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A91EEA5-5F0D-4CDF-9A04-88E72274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03FC-3513-46F7-A786-C677B1D4D91D}" type="datetimeFigureOut">
              <a:rPr lang="zh-TW" altLang="en-US" smtClean="0"/>
              <a:t>2018/4/30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C62246F-7EB4-4075-ACB2-8075224EC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D830E28-DDC9-46D5-AC8C-A808F52E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E50F-B5DC-4AD7-BCC1-1390C5DA89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83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5AB74D-42FE-4428-8B29-DD661696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2F81385-3C12-43F4-860F-C5B8864B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03FC-3513-46F7-A786-C677B1D4D91D}" type="datetimeFigureOut">
              <a:rPr lang="zh-TW" altLang="en-US" smtClean="0"/>
              <a:t>2018/4/30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E986BCE-259E-4ABC-8F39-087EA157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CEDA262-0D2C-4F9A-9421-B9449F8B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E50F-B5DC-4AD7-BCC1-1390C5DA89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84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554CE05-053D-4F9C-9F1E-FA7F88965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03FC-3513-46F7-A786-C677B1D4D91D}" type="datetimeFigureOut">
              <a:rPr lang="zh-TW" altLang="en-US" smtClean="0"/>
              <a:t>2018/4/30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698B5DA-256B-4CF5-BB8C-EF86CD3A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3073DC-3EFC-47EC-B840-505F6626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E50F-B5DC-4AD7-BCC1-1390C5DA89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27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61FC1E-08D9-473D-92E5-B4FF5ACC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4D2E03-9F94-4441-B1D4-6D1D368F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656A77-76B3-4C5E-9261-B695059B5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3A3ACB-EC0F-4939-AB72-296048DA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03FC-3513-46F7-A786-C677B1D4D91D}" type="datetimeFigureOut">
              <a:rPr lang="zh-TW" altLang="en-US" smtClean="0"/>
              <a:t>2018/4/30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255827-0DA8-44B9-834D-EB08F086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BAEBFE-A82E-4280-A716-CF237C5B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E50F-B5DC-4AD7-BCC1-1390C5DA89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06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C6566C-4D5D-42E2-AD32-4EF6D523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7F2A9C2-3D9A-4FFE-A36B-1AC015BE4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1B36AF-8115-48FF-8638-532071304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84C4D7-2850-48DF-A85E-6D77BF0F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403FC-3513-46F7-A786-C677B1D4D91D}" type="datetimeFigureOut">
              <a:rPr lang="zh-TW" altLang="en-US" smtClean="0"/>
              <a:t>2018/4/30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8354BA-6206-472C-A075-D1C7234C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93CB3F-FA82-4D29-AE61-E6EE0757F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6E50F-B5DC-4AD7-BCC1-1390C5DA89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041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C78AD11-E502-4964-8356-5396D2D43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9ED451-84BC-4871-A732-824DC8179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6E1639-9F70-4E17-BE0F-5B6C4CFC5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403FC-3513-46F7-A786-C677B1D4D91D}" type="datetimeFigureOut">
              <a:rPr lang="zh-TW" altLang="en-US" smtClean="0"/>
              <a:t>2018/4/30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770870-9A0F-460C-B2BC-4198032BD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04ED31-50E7-43FE-AB12-7452996C7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6E50F-B5DC-4AD7-BCC1-1390C5DA89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1BB38-B093-466E-9BD8-3EE498253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938" y="2172810"/>
            <a:ext cx="10804124" cy="2512380"/>
          </a:xfrm>
        </p:spPr>
        <p:txBody>
          <a:bodyPr>
            <a:normAutofit/>
          </a:bodyPr>
          <a:lstStyle/>
          <a:p>
            <a:r>
              <a:rPr lang="zh-TW" altLang="en-US" sz="8000" b="1" dirty="0"/>
              <a:t>解決</a:t>
            </a:r>
            <a:r>
              <a:rPr lang="en-US" altLang="zh-TW" sz="8000" b="1" dirty="0" err="1"/>
              <a:t>solidworks</a:t>
            </a:r>
            <a:br>
              <a:rPr lang="en-US" altLang="zh-TW" sz="8000" b="1" dirty="0"/>
            </a:br>
            <a:r>
              <a:rPr lang="zh-TW" altLang="en-US" sz="8000" b="1" dirty="0"/>
              <a:t>輸出</a:t>
            </a:r>
            <a:r>
              <a:rPr lang="en-US" altLang="zh-TW" sz="8000" b="1" dirty="0" err="1"/>
              <a:t>stl</a:t>
            </a:r>
            <a:r>
              <a:rPr lang="zh-TW" altLang="en-US" sz="8000" b="1" dirty="0"/>
              <a:t>圓不夠圓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A6D1932-1E7B-4A20-82F1-1184A5BF7BF8}"/>
              </a:ext>
            </a:extLst>
          </p:cNvPr>
          <p:cNvSpPr txBox="1"/>
          <p:nvPr/>
        </p:nvSpPr>
        <p:spPr>
          <a:xfrm>
            <a:off x="8429625" y="5504644"/>
            <a:ext cx="3695319" cy="156966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TW" sz="9600" b="1" dirty="0">
                <a:effectLst>
                  <a:reflection stA="96000" endPos="0" dist="50800" dir="5400000" sy="-100000" algn="bl" rotWithShape="0"/>
                </a:effectLst>
                <a:latin typeface="Algerian" panose="04020705040A02060702" pitchFamily="82" charset="0"/>
              </a:rPr>
              <a:t>Chen</a:t>
            </a:r>
          </a:p>
        </p:txBody>
      </p:sp>
    </p:spTree>
    <p:extLst>
      <p:ext uri="{BB962C8B-B14F-4D97-AF65-F5344CB8AC3E}">
        <p14:creationId xmlns:p14="http://schemas.microsoft.com/office/powerpoint/2010/main" val="325553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6BAB4D6-1238-4733-9DA6-436857B90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CA567162-3499-4089-8231-81AFCF02C9C0}"/>
              </a:ext>
            </a:extLst>
          </p:cNvPr>
          <p:cNvSpPr/>
          <p:nvPr/>
        </p:nvSpPr>
        <p:spPr>
          <a:xfrm rot="14043357">
            <a:off x="798664" y="623493"/>
            <a:ext cx="3083783" cy="156247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88CF0DB-394E-40E5-93AE-FFDB234A1A96}"/>
              </a:ext>
            </a:extLst>
          </p:cNvPr>
          <p:cNvSpPr txBox="1"/>
          <p:nvPr/>
        </p:nvSpPr>
        <p:spPr>
          <a:xfrm>
            <a:off x="3373513" y="1154097"/>
            <a:ext cx="4163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rgbClr val="FF0000"/>
                </a:solidFill>
              </a:rPr>
              <a:t>檔案</a:t>
            </a:r>
            <a:r>
              <a:rPr lang="en-US" altLang="zh-TW" sz="4000" b="1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4000" b="1" dirty="0">
                <a:solidFill>
                  <a:srgbClr val="FF0000"/>
                </a:solidFill>
              </a:rPr>
              <a:t>另存新檔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C1166B3-95EE-42F0-879F-048E0953612B}"/>
              </a:ext>
            </a:extLst>
          </p:cNvPr>
          <p:cNvSpPr txBox="1"/>
          <p:nvPr/>
        </p:nvSpPr>
        <p:spPr>
          <a:xfrm>
            <a:off x="8429625" y="5504644"/>
            <a:ext cx="3695319" cy="156966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TW" sz="9600" b="1" dirty="0">
                <a:effectLst>
                  <a:reflection stA="96000" endPos="0" dist="50800" dir="5400000" sy="-100000" algn="bl" rotWithShape="0"/>
                </a:effectLst>
                <a:latin typeface="Algerian" panose="04020705040A02060702" pitchFamily="82" charset="0"/>
              </a:rPr>
              <a:t>Chen</a:t>
            </a:r>
          </a:p>
        </p:txBody>
      </p:sp>
    </p:spTree>
    <p:extLst>
      <p:ext uri="{BB962C8B-B14F-4D97-AF65-F5344CB8AC3E}">
        <p14:creationId xmlns:p14="http://schemas.microsoft.com/office/powerpoint/2010/main" val="3047622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CB5B050-CAB3-43D0-99C1-A69DF09CE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900E1CD-5043-4B95-9ECE-322C4B7E9152}"/>
              </a:ext>
            </a:extLst>
          </p:cNvPr>
          <p:cNvSpPr txBox="1"/>
          <p:nvPr/>
        </p:nvSpPr>
        <p:spPr>
          <a:xfrm>
            <a:off x="2388093" y="3059668"/>
            <a:ext cx="4648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>
                <a:solidFill>
                  <a:srgbClr val="FF0000"/>
                </a:solidFill>
              </a:rPr>
              <a:t>1.</a:t>
            </a:r>
            <a:r>
              <a:rPr lang="zh-TW" altLang="en-US" sz="4000" b="1" dirty="0">
                <a:solidFill>
                  <a:srgbClr val="FF0000"/>
                </a:solidFill>
              </a:rPr>
              <a:t>選擇存檔類型為</a:t>
            </a:r>
            <a:r>
              <a:rPr lang="en-US" altLang="zh-TW" sz="4000" b="1" dirty="0" err="1">
                <a:solidFill>
                  <a:srgbClr val="FF0000"/>
                </a:solidFill>
              </a:rPr>
              <a:t>stl</a:t>
            </a:r>
            <a:endParaRPr lang="en-US" altLang="zh-TW" sz="4000" b="1" dirty="0">
              <a:solidFill>
                <a:srgbClr val="FF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FA644A-B6CE-40C5-BF9C-B76D245C7978}"/>
              </a:ext>
            </a:extLst>
          </p:cNvPr>
          <p:cNvSpPr txBox="1"/>
          <p:nvPr/>
        </p:nvSpPr>
        <p:spPr>
          <a:xfrm>
            <a:off x="5930991" y="3851706"/>
            <a:ext cx="2626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b="1" dirty="0">
                <a:solidFill>
                  <a:srgbClr val="FF0000"/>
                </a:solidFill>
              </a:rPr>
              <a:t>2.</a:t>
            </a:r>
            <a:r>
              <a:rPr lang="zh-TW" altLang="en-US" sz="4000" b="1" dirty="0">
                <a:solidFill>
                  <a:srgbClr val="FF0000"/>
                </a:solidFill>
              </a:rPr>
              <a:t>按下選項</a:t>
            </a: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5DF8E86D-B1E3-4C17-A041-86A334A0F0E0}"/>
              </a:ext>
            </a:extLst>
          </p:cNvPr>
          <p:cNvSpPr/>
          <p:nvPr/>
        </p:nvSpPr>
        <p:spPr>
          <a:xfrm>
            <a:off x="2467992" y="3798332"/>
            <a:ext cx="1349406" cy="76126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AF5D2B69-DED8-4AC5-9F29-521084A488D9}"/>
              </a:ext>
            </a:extLst>
          </p:cNvPr>
          <p:cNvSpPr/>
          <p:nvPr/>
        </p:nvSpPr>
        <p:spPr>
          <a:xfrm rot="10800000">
            <a:off x="5530788" y="4396666"/>
            <a:ext cx="1509204" cy="65815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4D33480-BD8C-4202-862D-6D318B1EFAEC}"/>
              </a:ext>
            </a:extLst>
          </p:cNvPr>
          <p:cNvSpPr txBox="1"/>
          <p:nvPr/>
        </p:nvSpPr>
        <p:spPr>
          <a:xfrm>
            <a:off x="8429625" y="5504644"/>
            <a:ext cx="3695319" cy="156966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TW" sz="9600" b="1" dirty="0">
                <a:effectLst>
                  <a:reflection stA="96000" endPos="0" dist="50800" dir="5400000" sy="-100000" algn="bl" rotWithShape="0"/>
                </a:effectLst>
                <a:latin typeface="Algerian" panose="04020705040A02060702" pitchFamily="82" charset="0"/>
              </a:rPr>
              <a:t>Chen</a:t>
            </a:r>
          </a:p>
        </p:txBody>
      </p:sp>
    </p:spTree>
    <p:extLst>
      <p:ext uri="{BB962C8B-B14F-4D97-AF65-F5344CB8AC3E}">
        <p14:creationId xmlns:p14="http://schemas.microsoft.com/office/powerpoint/2010/main" val="1970610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6A18B0D-836E-437D-8461-DA9FD0463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22CF208-295A-45EC-932F-918C6F8A5CFE}"/>
              </a:ext>
            </a:extLst>
          </p:cNvPr>
          <p:cNvSpPr txBox="1"/>
          <p:nvPr/>
        </p:nvSpPr>
        <p:spPr>
          <a:xfrm>
            <a:off x="7652551" y="1402672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solidFill>
                  <a:srgbClr val="FF0000"/>
                </a:solidFill>
              </a:rPr>
              <a:t>調整你需要的品質</a:t>
            </a: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8CDD2A26-B863-43BA-AFE5-DF2759BCE5B2}"/>
              </a:ext>
            </a:extLst>
          </p:cNvPr>
          <p:cNvSpPr/>
          <p:nvPr/>
        </p:nvSpPr>
        <p:spPr>
          <a:xfrm rot="10800000">
            <a:off x="7652551" y="2747637"/>
            <a:ext cx="763480" cy="34622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631BF49B-548D-487F-8E56-9159F39D8557}"/>
              </a:ext>
            </a:extLst>
          </p:cNvPr>
          <p:cNvSpPr/>
          <p:nvPr/>
        </p:nvSpPr>
        <p:spPr>
          <a:xfrm rot="10800000">
            <a:off x="7652548" y="2097240"/>
            <a:ext cx="763481" cy="346229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39B48EA-7BF9-465C-8DA6-300F5BD3D87C}"/>
              </a:ext>
            </a:extLst>
          </p:cNvPr>
          <p:cNvSpPr txBox="1"/>
          <p:nvPr/>
        </p:nvSpPr>
        <p:spPr>
          <a:xfrm>
            <a:off x="8429625" y="5504644"/>
            <a:ext cx="3695319" cy="156966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TW" sz="9600" b="1" dirty="0">
                <a:effectLst>
                  <a:reflection stA="96000" endPos="0" dist="50800" dir="5400000" sy="-100000" algn="bl" rotWithShape="0"/>
                </a:effectLst>
                <a:latin typeface="Algerian" panose="04020705040A02060702" pitchFamily="82" charset="0"/>
              </a:rPr>
              <a:t>Chen</a:t>
            </a:r>
          </a:p>
        </p:txBody>
      </p:sp>
    </p:spTree>
    <p:extLst>
      <p:ext uri="{BB962C8B-B14F-4D97-AF65-F5344CB8AC3E}">
        <p14:creationId xmlns:p14="http://schemas.microsoft.com/office/powerpoint/2010/main" val="280271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28</Words>
  <Application>Microsoft Office PowerPoint</Application>
  <PresentationFormat>寬螢幕</PresentationFormat>
  <Paragraphs>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新細明體</vt:lpstr>
      <vt:lpstr>Algerian</vt:lpstr>
      <vt:lpstr>Arial</vt:lpstr>
      <vt:lpstr>Calibri</vt:lpstr>
      <vt:lpstr>Calibri Light</vt:lpstr>
      <vt:lpstr>Wingdings</vt:lpstr>
      <vt:lpstr>Office 佈景主題</vt:lpstr>
      <vt:lpstr>解決solidworks 輸出stl圓不夠圓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解決solidworks 輸出stl圓不夠圓</dc:title>
  <dc:creator>陳伯翰</dc:creator>
  <cp:lastModifiedBy>陳伯翰</cp:lastModifiedBy>
  <cp:revision>5</cp:revision>
  <dcterms:created xsi:type="dcterms:W3CDTF">2018-04-29T16:52:26Z</dcterms:created>
  <dcterms:modified xsi:type="dcterms:W3CDTF">2018-04-29T17:15:59Z</dcterms:modified>
</cp:coreProperties>
</file>