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8" r:id="rId1"/>
  </p:sldMasterIdLst>
  <p:sldIdLst>
    <p:sldId id="256" r:id="rId2"/>
    <p:sldId id="257" r:id="rId3"/>
    <p:sldId id="260" r:id="rId4"/>
    <p:sldId id="261"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manm121@gmail.com" initials="m" lastIdx="1" clrIdx="0">
    <p:extLst>
      <p:ext uri="{19B8F6BF-5375-455C-9EA6-DF929625EA0E}">
        <p15:presenceInfo xmlns:p15="http://schemas.microsoft.com/office/powerpoint/2012/main" userId="mamanm121@gmail.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628" autoAdjust="0"/>
    <p:restoredTop sz="94660"/>
  </p:normalViewPr>
  <p:slideViewPr>
    <p:cSldViewPr snapToGrid="0">
      <p:cViewPr varScale="1">
        <p:scale>
          <a:sx n="69" d="100"/>
          <a:sy n="69" d="100"/>
        </p:scale>
        <p:origin x="5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27F1EF-198D-428A-B0C2-3BA6091301EE}" type="doc">
      <dgm:prSet loTypeId="urn:microsoft.com/office/officeart/2005/8/layout/hList1" loCatId="list" qsTypeId="urn:microsoft.com/office/officeart/2005/8/quickstyle/simple1" qsCatId="simple" csTypeId="urn:microsoft.com/office/officeart/2005/8/colors/accent1_2" csCatId="accent1" phldr="1"/>
      <dgm:spPr/>
    </dgm:pt>
    <dgm:pt modelId="{9AC74890-8D97-4B79-8496-791C4F25A114}">
      <dgm:prSet phldrT="[טקסט]"/>
      <dgm:spPr/>
      <dgm:t>
        <a:bodyPr/>
        <a:lstStyle/>
        <a:p>
          <a:pPr rtl="1"/>
          <a:r>
            <a:rPr lang="he-IL" dirty="0" smtClean="0"/>
            <a:t>ריבוע הלבן</a:t>
          </a:r>
          <a:endParaRPr lang="he-IL" dirty="0"/>
        </a:p>
      </dgm:t>
    </dgm:pt>
    <dgm:pt modelId="{9C77B6F5-26DA-46FF-B3C5-E26A08288C73}" type="parTrans" cxnId="{1C031496-E0A0-41AD-99BD-B84591151B76}">
      <dgm:prSet/>
      <dgm:spPr/>
      <dgm:t>
        <a:bodyPr/>
        <a:lstStyle/>
        <a:p>
          <a:pPr rtl="1"/>
          <a:endParaRPr lang="he-IL"/>
        </a:p>
      </dgm:t>
    </dgm:pt>
    <dgm:pt modelId="{26D8BC59-83E3-4932-B995-E468B313AA3C}" type="sibTrans" cxnId="{1C031496-E0A0-41AD-99BD-B84591151B76}">
      <dgm:prSet/>
      <dgm:spPr/>
      <dgm:t>
        <a:bodyPr/>
        <a:lstStyle/>
        <a:p>
          <a:pPr rtl="1"/>
          <a:endParaRPr lang="he-IL"/>
        </a:p>
      </dgm:t>
    </dgm:pt>
    <dgm:pt modelId="{86AF39D1-5B15-41B2-9691-17453426F092}">
      <dgm:prSet phldrT="[טקסט]"/>
      <dgm:spPr/>
      <dgm:t>
        <a:bodyPr/>
        <a:lstStyle/>
        <a:p>
          <a:pPr rtl="1"/>
          <a:r>
            <a:rPr lang="he-IL" dirty="0" smtClean="0"/>
            <a:t>ריבוע השחור</a:t>
          </a:r>
          <a:endParaRPr lang="he-IL" dirty="0"/>
        </a:p>
      </dgm:t>
    </dgm:pt>
    <dgm:pt modelId="{C9CD857F-4FD1-4315-877B-3B114A057420}" type="parTrans" cxnId="{5C2477F2-FFB8-4E63-89E2-61BA0B7AB0C4}">
      <dgm:prSet/>
      <dgm:spPr/>
      <dgm:t>
        <a:bodyPr/>
        <a:lstStyle/>
        <a:p>
          <a:pPr rtl="1"/>
          <a:endParaRPr lang="he-IL"/>
        </a:p>
      </dgm:t>
    </dgm:pt>
    <dgm:pt modelId="{6B77A9DC-C725-4449-9BE8-180DCF964D30}" type="sibTrans" cxnId="{5C2477F2-FFB8-4E63-89E2-61BA0B7AB0C4}">
      <dgm:prSet/>
      <dgm:spPr/>
      <dgm:t>
        <a:bodyPr/>
        <a:lstStyle/>
        <a:p>
          <a:pPr rtl="1"/>
          <a:endParaRPr lang="he-IL"/>
        </a:p>
      </dgm:t>
    </dgm:pt>
    <dgm:pt modelId="{BC756CE1-C0B3-44EC-9C28-7A170D7F1011}">
      <dgm:prSet phldrT="[טקסט]"/>
      <dgm:spPr/>
      <dgm:t>
        <a:bodyPr/>
        <a:lstStyle/>
        <a:p>
          <a:pPr rtl="1"/>
          <a:r>
            <a:rPr lang="he-IL" dirty="0" smtClean="0"/>
            <a:t>ריבוע האפור</a:t>
          </a:r>
          <a:endParaRPr lang="he-IL" dirty="0"/>
        </a:p>
      </dgm:t>
    </dgm:pt>
    <dgm:pt modelId="{219114EF-E173-4CCC-AF4B-D46E7A51C1F2}" type="parTrans" cxnId="{1667CF8C-A976-488A-8F33-458D098B2B6D}">
      <dgm:prSet/>
      <dgm:spPr/>
      <dgm:t>
        <a:bodyPr/>
        <a:lstStyle/>
        <a:p>
          <a:pPr rtl="1"/>
          <a:endParaRPr lang="he-IL"/>
        </a:p>
      </dgm:t>
    </dgm:pt>
    <dgm:pt modelId="{74B106E2-B195-4EAD-8ACE-4754A79AE76B}" type="sibTrans" cxnId="{1667CF8C-A976-488A-8F33-458D098B2B6D}">
      <dgm:prSet/>
      <dgm:spPr/>
      <dgm:t>
        <a:bodyPr/>
        <a:lstStyle/>
        <a:p>
          <a:pPr rtl="1"/>
          <a:endParaRPr lang="he-IL"/>
        </a:p>
      </dgm:t>
    </dgm:pt>
    <dgm:pt modelId="{9B4B35E6-0456-4B97-9E2D-DC5B0961561E}">
      <dgm:prSet/>
      <dgm:spPr/>
      <dgm:t>
        <a:bodyPr/>
        <a:lstStyle/>
        <a:p>
          <a:pPr rtl="1"/>
          <a:endParaRPr lang="he-IL" dirty="0"/>
        </a:p>
      </dgm:t>
    </dgm:pt>
    <dgm:pt modelId="{F7D6AFF1-37DC-4CAB-8D67-5C57DAC1118C}" type="parTrans" cxnId="{A7F05D4E-0C85-440C-9602-1213172CFCB9}">
      <dgm:prSet/>
      <dgm:spPr/>
      <dgm:t>
        <a:bodyPr/>
        <a:lstStyle/>
        <a:p>
          <a:pPr rtl="1"/>
          <a:endParaRPr lang="he-IL"/>
        </a:p>
      </dgm:t>
    </dgm:pt>
    <dgm:pt modelId="{DA94853C-AC91-4835-903C-ACB0183096F6}" type="sibTrans" cxnId="{A7F05D4E-0C85-440C-9602-1213172CFCB9}">
      <dgm:prSet/>
      <dgm:spPr/>
      <dgm:t>
        <a:bodyPr/>
        <a:lstStyle/>
        <a:p>
          <a:pPr rtl="1"/>
          <a:endParaRPr lang="he-IL"/>
        </a:p>
      </dgm:t>
    </dgm:pt>
    <dgm:pt modelId="{FD02D23C-7799-4E1F-92FC-D7BB44FE6809}" type="pres">
      <dgm:prSet presAssocID="{9927F1EF-198D-428A-B0C2-3BA6091301EE}" presName="Name0" presStyleCnt="0">
        <dgm:presLayoutVars>
          <dgm:dir/>
          <dgm:animLvl val="lvl"/>
          <dgm:resizeHandles val="exact"/>
        </dgm:presLayoutVars>
      </dgm:prSet>
      <dgm:spPr/>
    </dgm:pt>
    <dgm:pt modelId="{C2D3E13C-F7EF-4D37-8FDF-0FE6EB55DF96}" type="pres">
      <dgm:prSet presAssocID="{9AC74890-8D97-4B79-8496-791C4F25A114}" presName="composite" presStyleCnt="0"/>
      <dgm:spPr/>
    </dgm:pt>
    <dgm:pt modelId="{CC9F8F88-3D1A-459B-BD53-67E8BD4BE3A3}" type="pres">
      <dgm:prSet presAssocID="{9AC74890-8D97-4B79-8496-791C4F25A114}" presName="parTx" presStyleLbl="alignNode1" presStyleIdx="0" presStyleCnt="3">
        <dgm:presLayoutVars>
          <dgm:chMax val="0"/>
          <dgm:chPref val="0"/>
          <dgm:bulletEnabled val="1"/>
        </dgm:presLayoutVars>
      </dgm:prSet>
      <dgm:spPr/>
      <dgm:t>
        <a:bodyPr/>
        <a:lstStyle/>
        <a:p>
          <a:pPr rtl="1"/>
          <a:endParaRPr lang="he-IL"/>
        </a:p>
      </dgm:t>
    </dgm:pt>
    <dgm:pt modelId="{46850C2D-5668-480E-8A5C-74F6C39A71F5}" type="pres">
      <dgm:prSet presAssocID="{9AC74890-8D97-4B79-8496-791C4F25A114}" presName="desTx" presStyleLbl="alignAccFollowNode1" presStyleIdx="0" presStyleCnt="3">
        <dgm:presLayoutVars>
          <dgm:bulletEnabled val="1"/>
        </dgm:presLayoutVars>
      </dgm:prSet>
      <dgm:spPr/>
    </dgm:pt>
    <dgm:pt modelId="{917034E2-5237-4EA9-A3ED-7535BB77E056}" type="pres">
      <dgm:prSet presAssocID="{26D8BC59-83E3-4932-B995-E468B313AA3C}" presName="space" presStyleCnt="0"/>
      <dgm:spPr/>
    </dgm:pt>
    <dgm:pt modelId="{A561A9B5-4E93-46F0-8B15-B75F1CCDF62E}" type="pres">
      <dgm:prSet presAssocID="{86AF39D1-5B15-41B2-9691-17453426F092}" presName="composite" presStyleCnt="0"/>
      <dgm:spPr/>
    </dgm:pt>
    <dgm:pt modelId="{A7B73B02-B516-4B75-A537-45640199077D}" type="pres">
      <dgm:prSet presAssocID="{86AF39D1-5B15-41B2-9691-17453426F092}" presName="parTx" presStyleLbl="alignNode1" presStyleIdx="1" presStyleCnt="3">
        <dgm:presLayoutVars>
          <dgm:chMax val="0"/>
          <dgm:chPref val="0"/>
          <dgm:bulletEnabled val="1"/>
        </dgm:presLayoutVars>
      </dgm:prSet>
      <dgm:spPr/>
      <dgm:t>
        <a:bodyPr/>
        <a:lstStyle/>
        <a:p>
          <a:pPr rtl="1"/>
          <a:endParaRPr lang="he-IL"/>
        </a:p>
      </dgm:t>
    </dgm:pt>
    <dgm:pt modelId="{1234C230-E529-4FA7-8AF7-652CE8852293}" type="pres">
      <dgm:prSet presAssocID="{86AF39D1-5B15-41B2-9691-17453426F092}" presName="desTx" presStyleLbl="alignAccFollowNode1" presStyleIdx="1" presStyleCnt="3">
        <dgm:presLayoutVars>
          <dgm:bulletEnabled val="1"/>
        </dgm:presLayoutVars>
      </dgm:prSet>
      <dgm:spPr/>
    </dgm:pt>
    <dgm:pt modelId="{E4E5FF62-4A92-4685-9E33-25EAA82C64F9}" type="pres">
      <dgm:prSet presAssocID="{6B77A9DC-C725-4449-9BE8-180DCF964D30}" presName="space" presStyleCnt="0"/>
      <dgm:spPr/>
    </dgm:pt>
    <dgm:pt modelId="{BA67D4EE-7023-4F23-9766-E9F60DE11D7B}" type="pres">
      <dgm:prSet presAssocID="{BC756CE1-C0B3-44EC-9C28-7A170D7F1011}" presName="composite" presStyleCnt="0"/>
      <dgm:spPr/>
    </dgm:pt>
    <dgm:pt modelId="{8CB236A2-BB59-4ED3-97B8-EFE958AE5079}" type="pres">
      <dgm:prSet presAssocID="{BC756CE1-C0B3-44EC-9C28-7A170D7F1011}" presName="parTx" presStyleLbl="alignNode1" presStyleIdx="2" presStyleCnt="3">
        <dgm:presLayoutVars>
          <dgm:chMax val="0"/>
          <dgm:chPref val="0"/>
          <dgm:bulletEnabled val="1"/>
        </dgm:presLayoutVars>
      </dgm:prSet>
      <dgm:spPr/>
      <dgm:t>
        <a:bodyPr/>
        <a:lstStyle/>
        <a:p>
          <a:pPr rtl="1"/>
          <a:endParaRPr lang="he-IL"/>
        </a:p>
      </dgm:t>
    </dgm:pt>
    <dgm:pt modelId="{8A386837-3774-485B-B275-456A36476909}" type="pres">
      <dgm:prSet presAssocID="{BC756CE1-C0B3-44EC-9C28-7A170D7F1011}" presName="desTx" presStyleLbl="alignAccFollowNode1" presStyleIdx="2" presStyleCnt="3" custScaleX="100149">
        <dgm:presLayoutVars>
          <dgm:bulletEnabled val="1"/>
        </dgm:presLayoutVars>
      </dgm:prSet>
      <dgm:spPr/>
      <dgm:t>
        <a:bodyPr/>
        <a:lstStyle/>
        <a:p>
          <a:pPr rtl="1"/>
          <a:endParaRPr lang="he-IL"/>
        </a:p>
      </dgm:t>
    </dgm:pt>
  </dgm:ptLst>
  <dgm:cxnLst>
    <dgm:cxn modelId="{1667CF8C-A976-488A-8F33-458D098B2B6D}" srcId="{9927F1EF-198D-428A-B0C2-3BA6091301EE}" destId="{BC756CE1-C0B3-44EC-9C28-7A170D7F1011}" srcOrd="2" destOrd="0" parTransId="{219114EF-E173-4CCC-AF4B-D46E7A51C1F2}" sibTransId="{74B106E2-B195-4EAD-8ACE-4754A79AE76B}"/>
    <dgm:cxn modelId="{0A2612A4-84B5-4073-ACE3-02D76AE15A91}" type="presOf" srcId="{9B4B35E6-0456-4B97-9E2D-DC5B0961561E}" destId="{8A386837-3774-485B-B275-456A36476909}" srcOrd="0" destOrd="0" presId="urn:microsoft.com/office/officeart/2005/8/layout/hList1"/>
    <dgm:cxn modelId="{5C2477F2-FFB8-4E63-89E2-61BA0B7AB0C4}" srcId="{9927F1EF-198D-428A-B0C2-3BA6091301EE}" destId="{86AF39D1-5B15-41B2-9691-17453426F092}" srcOrd="1" destOrd="0" parTransId="{C9CD857F-4FD1-4315-877B-3B114A057420}" sibTransId="{6B77A9DC-C725-4449-9BE8-180DCF964D30}"/>
    <dgm:cxn modelId="{A31D57B4-1F4C-4BA0-AFF1-9393CDC8F634}" type="presOf" srcId="{BC756CE1-C0B3-44EC-9C28-7A170D7F1011}" destId="{8CB236A2-BB59-4ED3-97B8-EFE958AE5079}" srcOrd="0" destOrd="0" presId="urn:microsoft.com/office/officeart/2005/8/layout/hList1"/>
    <dgm:cxn modelId="{1C031496-E0A0-41AD-99BD-B84591151B76}" srcId="{9927F1EF-198D-428A-B0C2-3BA6091301EE}" destId="{9AC74890-8D97-4B79-8496-791C4F25A114}" srcOrd="0" destOrd="0" parTransId="{9C77B6F5-26DA-46FF-B3C5-E26A08288C73}" sibTransId="{26D8BC59-83E3-4932-B995-E468B313AA3C}"/>
    <dgm:cxn modelId="{7A51497D-A4E7-431B-894D-3E8A4EAA86E2}" type="presOf" srcId="{86AF39D1-5B15-41B2-9691-17453426F092}" destId="{A7B73B02-B516-4B75-A537-45640199077D}" srcOrd="0" destOrd="0" presId="urn:microsoft.com/office/officeart/2005/8/layout/hList1"/>
    <dgm:cxn modelId="{F52C5687-0005-4D03-8E6B-BAE54E06C345}" type="presOf" srcId="{9AC74890-8D97-4B79-8496-791C4F25A114}" destId="{CC9F8F88-3D1A-459B-BD53-67E8BD4BE3A3}" srcOrd="0" destOrd="0" presId="urn:microsoft.com/office/officeart/2005/8/layout/hList1"/>
    <dgm:cxn modelId="{A7F05D4E-0C85-440C-9602-1213172CFCB9}" srcId="{BC756CE1-C0B3-44EC-9C28-7A170D7F1011}" destId="{9B4B35E6-0456-4B97-9E2D-DC5B0961561E}" srcOrd="0" destOrd="0" parTransId="{F7D6AFF1-37DC-4CAB-8D67-5C57DAC1118C}" sibTransId="{DA94853C-AC91-4835-903C-ACB0183096F6}"/>
    <dgm:cxn modelId="{288B41FC-8443-4E56-A79B-08BE563BF950}" type="presOf" srcId="{9927F1EF-198D-428A-B0C2-3BA6091301EE}" destId="{FD02D23C-7799-4E1F-92FC-D7BB44FE6809}" srcOrd="0" destOrd="0" presId="urn:microsoft.com/office/officeart/2005/8/layout/hList1"/>
    <dgm:cxn modelId="{A12AF5C7-930A-47F3-9C94-F2B787E47F91}" type="presParOf" srcId="{FD02D23C-7799-4E1F-92FC-D7BB44FE6809}" destId="{C2D3E13C-F7EF-4D37-8FDF-0FE6EB55DF96}" srcOrd="0" destOrd="0" presId="urn:microsoft.com/office/officeart/2005/8/layout/hList1"/>
    <dgm:cxn modelId="{53342080-ED35-4076-B6DA-E67C5D7657B3}" type="presParOf" srcId="{C2D3E13C-F7EF-4D37-8FDF-0FE6EB55DF96}" destId="{CC9F8F88-3D1A-459B-BD53-67E8BD4BE3A3}" srcOrd="0" destOrd="0" presId="urn:microsoft.com/office/officeart/2005/8/layout/hList1"/>
    <dgm:cxn modelId="{452F4A12-D9B2-40C6-8148-3B40D38EF11E}" type="presParOf" srcId="{C2D3E13C-F7EF-4D37-8FDF-0FE6EB55DF96}" destId="{46850C2D-5668-480E-8A5C-74F6C39A71F5}" srcOrd="1" destOrd="0" presId="urn:microsoft.com/office/officeart/2005/8/layout/hList1"/>
    <dgm:cxn modelId="{FF3A8B30-EED9-48A6-BE4B-F8749111B5D9}" type="presParOf" srcId="{FD02D23C-7799-4E1F-92FC-D7BB44FE6809}" destId="{917034E2-5237-4EA9-A3ED-7535BB77E056}" srcOrd="1" destOrd="0" presId="urn:microsoft.com/office/officeart/2005/8/layout/hList1"/>
    <dgm:cxn modelId="{BFABE277-609E-4C87-A918-45C82083FF3A}" type="presParOf" srcId="{FD02D23C-7799-4E1F-92FC-D7BB44FE6809}" destId="{A561A9B5-4E93-46F0-8B15-B75F1CCDF62E}" srcOrd="2" destOrd="0" presId="urn:microsoft.com/office/officeart/2005/8/layout/hList1"/>
    <dgm:cxn modelId="{0DF04BAE-5255-4148-A630-CAB817C295A6}" type="presParOf" srcId="{A561A9B5-4E93-46F0-8B15-B75F1CCDF62E}" destId="{A7B73B02-B516-4B75-A537-45640199077D}" srcOrd="0" destOrd="0" presId="urn:microsoft.com/office/officeart/2005/8/layout/hList1"/>
    <dgm:cxn modelId="{35A558FD-7FCF-43E0-9A19-E5F6BBDF342D}" type="presParOf" srcId="{A561A9B5-4E93-46F0-8B15-B75F1CCDF62E}" destId="{1234C230-E529-4FA7-8AF7-652CE8852293}" srcOrd="1" destOrd="0" presId="urn:microsoft.com/office/officeart/2005/8/layout/hList1"/>
    <dgm:cxn modelId="{50F65CB5-F73C-426A-9FC0-0C2FC93CA1B6}" type="presParOf" srcId="{FD02D23C-7799-4E1F-92FC-D7BB44FE6809}" destId="{E4E5FF62-4A92-4685-9E33-25EAA82C64F9}" srcOrd="3" destOrd="0" presId="urn:microsoft.com/office/officeart/2005/8/layout/hList1"/>
    <dgm:cxn modelId="{1A440CAC-C0BA-4A9B-8658-288879B3F0A4}" type="presParOf" srcId="{FD02D23C-7799-4E1F-92FC-D7BB44FE6809}" destId="{BA67D4EE-7023-4F23-9766-E9F60DE11D7B}" srcOrd="4" destOrd="0" presId="urn:microsoft.com/office/officeart/2005/8/layout/hList1"/>
    <dgm:cxn modelId="{7D56A05D-FD99-40A7-9E09-E57332B63BB8}" type="presParOf" srcId="{BA67D4EE-7023-4F23-9766-E9F60DE11D7B}" destId="{8CB236A2-BB59-4ED3-97B8-EFE958AE5079}" srcOrd="0" destOrd="0" presId="urn:microsoft.com/office/officeart/2005/8/layout/hList1"/>
    <dgm:cxn modelId="{9D842A44-FE4B-4D3B-BE71-B4AB21DC9835}" type="presParOf" srcId="{BA67D4EE-7023-4F23-9766-E9F60DE11D7B}" destId="{8A386837-3774-485B-B275-456A3647690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629127-1D19-485D-A3CA-B6DEC24EFE68}" type="doc">
      <dgm:prSet loTypeId="urn:microsoft.com/office/officeart/2005/8/layout/hList1" loCatId="list" qsTypeId="urn:microsoft.com/office/officeart/2005/8/quickstyle/simple1" qsCatId="simple" csTypeId="urn:microsoft.com/office/officeart/2005/8/colors/accent1_2" csCatId="accent1" phldr="1"/>
      <dgm:spPr/>
      <dgm:t>
        <a:bodyPr/>
        <a:lstStyle/>
        <a:p>
          <a:pPr rtl="1"/>
          <a:endParaRPr lang="he-IL"/>
        </a:p>
      </dgm:t>
    </dgm:pt>
    <dgm:pt modelId="{EC5C2A55-7F93-4FC1-A2B9-732B4A318C19}">
      <dgm:prSet phldrT="[טקסט]"/>
      <dgm:spPr/>
      <dgm:t>
        <a:bodyPr/>
        <a:lstStyle/>
        <a:p>
          <a:pPr rtl="1"/>
          <a:r>
            <a:rPr lang="en-US" dirty="0" smtClean="0"/>
            <a:t>id</a:t>
          </a:r>
          <a:endParaRPr lang="he-IL" dirty="0"/>
        </a:p>
      </dgm:t>
    </dgm:pt>
    <dgm:pt modelId="{1A341EED-AFE9-4ACC-9628-BEBA207861CD}" type="parTrans" cxnId="{15F4F427-2CC6-4FA8-9F36-AFCA29217109}">
      <dgm:prSet/>
      <dgm:spPr/>
      <dgm:t>
        <a:bodyPr/>
        <a:lstStyle/>
        <a:p>
          <a:pPr rtl="1"/>
          <a:endParaRPr lang="he-IL"/>
        </a:p>
      </dgm:t>
    </dgm:pt>
    <dgm:pt modelId="{51A9F66C-0BFC-475D-8722-597EA0C74A4D}" type="sibTrans" cxnId="{15F4F427-2CC6-4FA8-9F36-AFCA29217109}">
      <dgm:prSet/>
      <dgm:spPr/>
      <dgm:t>
        <a:bodyPr/>
        <a:lstStyle/>
        <a:p>
          <a:pPr rtl="1"/>
          <a:endParaRPr lang="he-IL"/>
        </a:p>
      </dgm:t>
    </dgm:pt>
    <dgm:pt modelId="{4821BA5A-3303-4200-ADD4-E23D9AAB18E2}">
      <dgm:prSet phldrT="[טקסט]" custT="1"/>
      <dgm:spPr/>
      <dgm:t>
        <a:bodyPr/>
        <a:lstStyle/>
        <a:p>
          <a:pPr rtl="1"/>
          <a:endParaRPr lang="he-IL" sz="1400" dirty="0"/>
        </a:p>
      </dgm:t>
    </dgm:pt>
    <dgm:pt modelId="{E0AFC4B4-92EA-40CF-BA23-EA51CD2E8B28}" type="parTrans" cxnId="{7E1DB16D-79E0-42AC-973B-A4F8F06F855B}">
      <dgm:prSet/>
      <dgm:spPr/>
      <dgm:t>
        <a:bodyPr/>
        <a:lstStyle/>
        <a:p>
          <a:pPr rtl="1"/>
          <a:endParaRPr lang="he-IL"/>
        </a:p>
      </dgm:t>
    </dgm:pt>
    <dgm:pt modelId="{18512C95-E595-480F-A854-0DDCE87874CC}" type="sibTrans" cxnId="{7E1DB16D-79E0-42AC-973B-A4F8F06F855B}">
      <dgm:prSet/>
      <dgm:spPr/>
      <dgm:t>
        <a:bodyPr/>
        <a:lstStyle/>
        <a:p>
          <a:pPr rtl="1"/>
          <a:endParaRPr lang="he-IL"/>
        </a:p>
      </dgm:t>
    </dgm:pt>
    <dgm:pt modelId="{A9334060-D5D7-4CD8-9EB5-33D79C3F166B}">
      <dgm:prSet phldrT="[טקסט]"/>
      <dgm:spPr/>
      <dgm:t>
        <a:bodyPr/>
        <a:lstStyle/>
        <a:p>
          <a:pPr rtl="1"/>
          <a:r>
            <a:rPr lang="he-IL" dirty="0" smtClean="0"/>
            <a:t>קבלת הודעות</a:t>
          </a:r>
          <a:endParaRPr lang="he-IL" dirty="0"/>
        </a:p>
      </dgm:t>
    </dgm:pt>
    <dgm:pt modelId="{84BDE33D-1DF5-4F7B-ABB8-A4AECBC45760}" type="parTrans" cxnId="{7A166AF8-E6D4-4ADA-84CD-5E25B0633C0B}">
      <dgm:prSet/>
      <dgm:spPr/>
      <dgm:t>
        <a:bodyPr/>
        <a:lstStyle/>
        <a:p>
          <a:pPr rtl="1"/>
          <a:endParaRPr lang="he-IL"/>
        </a:p>
      </dgm:t>
    </dgm:pt>
    <dgm:pt modelId="{4CF63937-F7BE-4EF9-93F3-711A77A462A9}" type="sibTrans" cxnId="{7A166AF8-E6D4-4ADA-84CD-5E25B0633C0B}">
      <dgm:prSet/>
      <dgm:spPr/>
      <dgm:t>
        <a:bodyPr/>
        <a:lstStyle/>
        <a:p>
          <a:pPr rtl="1"/>
          <a:endParaRPr lang="he-IL"/>
        </a:p>
      </dgm:t>
    </dgm:pt>
    <dgm:pt modelId="{E5B1B8CC-2216-4329-8629-22B7619EF703}">
      <dgm:prSet phldrT="[טקסט]"/>
      <dgm:spPr>
        <a:solidFill>
          <a:schemeClr val="accent1">
            <a:tint val="40000"/>
            <a:hueOff val="0"/>
            <a:satOff val="0"/>
            <a:lumOff val="0"/>
          </a:schemeClr>
        </a:solidFill>
      </dgm:spPr>
      <dgm:t>
        <a:bodyPr/>
        <a:lstStyle/>
        <a:p>
          <a:pPr rtl="1"/>
          <a:endParaRPr lang="he-IL" dirty="0"/>
        </a:p>
      </dgm:t>
    </dgm:pt>
    <dgm:pt modelId="{1F46700A-9EED-4C7B-A41F-8316D1E662A5}" type="parTrans" cxnId="{DA50D7B5-943B-480B-A70E-3492251A2790}">
      <dgm:prSet/>
      <dgm:spPr/>
      <dgm:t>
        <a:bodyPr/>
        <a:lstStyle/>
        <a:p>
          <a:pPr rtl="1"/>
          <a:endParaRPr lang="he-IL"/>
        </a:p>
      </dgm:t>
    </dgm:pt>
    <dgm:pt modelId="{C7C4247E-1CBC-4271-823E-CB5957A0978C}" type="sibTrans" cxnId="{DA50D7B5-943B-480B-A70E-3492251A2790}">
      <dgm:prSet/>
      <dgm:spPr/>
      <dgm:t>
        <a:bodyPr/>
        <a:lstStyle/>
        <a:p>
          <a:pPr rtl="1"/>
          <a:endParaRPr lang="he-IL"/>
        </a:p>
      </dgm:t>
    </dgm:pt>
    <dgm:pt modelId="{6FD63BD9-0BB8-4BA9-82CD-2FF49E569E64}">
      <dgm:prSet phldrT="[טקסט]"/>
      <dgm:spPr/>
      <dgm:t>
        <a:bodyPr/>
        <a:lstStyle/>
        <a:p>
          <a:pPr rtl="1"/>
          <a:r>
            <a:rPr lang="he-IL" dirty="0" smtClean="0"/>
            <a:t>שליחת הודעה</a:t>
          </a:r>
          <a:endParaRPr lang="he-IL" dirty="0"/>
        </a:p>
      </dgm:t>
    </dgm:pt>
    <dgm:pt modelId="{A3A508DF-3428-43C7-B073-AD3DEA8D73C4}" type="parTrans" cxnId="{9B02C006-E9EF-4DDB-BEA2-16AAF3AD74C0}">
      <dgm:prSet/>
      <dgm:spPr/>
      <dgm:t>
        <a:bodyPr/>
        <a:lstStyle/>
        <a:p>
          <a:pPr rtl="1"/>
          <a:endParaRPr lang="he-IL"/>
        </a:p>
      </dgm:t>
    </dgm:pt>
    <dgm:pt modelId="{96838F64-B6E0-4C3B-907B-8DDD11C05C4F}" type="sibTrans" cxnId="{9B02C006-E9EF-4DDB-BEA2-16AAF3AD74C0}">
      <dgm:prSet/>
      <dgm:spPr/>
      <dgm:t>
        <a:bodyPr/>
        <a:lstStyle/>
        <a:p>
          <a:pPr rtl="1"/>
          <a:endParaRPr lang="he-IL"/>
        </a:p>
      </dgm:t>
    </dgm:pt>
    <dgm:pt modelId="{E1670FF8-C99C-4D75-9C2D-5841A39557B3}">
      <dgm:prSet phldrT="[טקסט]"/>
      <dgm:spPr/>
      <dgm:t>
        <a:bodyPr/>
        <a:lstStyle/>
        <a:p>
          <a:pPr rtl="1"/>
          <a:r>
            <a:rPr lang="he-IL" dirty="0" smtClean="0"/>
            <a:t>מיקום</a:t>
          </a:r>
          <a:endParaRPr lang="he-IL" dirty="0"/>
        </a:p>
      </dgm:t>
    </dgm:pt>
    <dgm:pt modelId="{DBD77421-FEA6-4640-8082-BA988792D5C0}" type="parTrans" cxnId="{7033D18F-643D-4730-B6E6-CE0BEEDA8983}">
      <dgm:prSet/>
      <dgm:spPr/>
      <dgm:t>
        <a:bodyPr/>
        <a:lstStyle/>
        <a:p>
          <a:pPr rtl="1"/>
          <a:endParaRPr lang="he-IL"/>
        </a:p>
      </dgm:t>
    </dgm:pt>
    <dgm:pt modelId="{71336FD7-41E6-4F44-8A3F-305CC40BB624}" type="sibTrans" cxnId="{7033D18F-643D-4730-B6E6-CE0BEEDA8983}">
      <dgm:prSet/>
      <dgm:spPr/>
      <dgm:t>
        <a:bodyPr/>
        <a:lstStyle/>
        <a:p>
          <a:pPr rtl="1"/>
          <a:endParaRPr lang="he-IL"/>
        </a:p>
      </dgm:t>
    </dgm:pt>
    <dgm:pt modelId="{A6788455-84D3-4476-B0F9-DEC9E0367968}">
      <dgm:prSet phldrT="[טקסט]"/>
      <dgm:spPr/>
      <dgm:t>
        <a:bodyPr/>
        <a:lstStyle/>
        <a:p>
          <a:pPr rtl="1"/>
          <a:r>
            <a:rPr lang="he-IL" sz="2600" dirty="0" smtClean="0"/>
            <a:t>סוללה</a:t>
          </a:r>
          <a:endParaRPr lang="he-IL" sz="2600" dirty="0"/>
        </a:p>
      </dgm:t>
    </dgm:pt>
    <dgm:pt modelId="{AB9E00DE-07B7-49DB-A47C-E953A47A1F74}" type="sibTrans" cxnId="{41DCD9E0-BD1E-4B86-8291-0DE39BC9CE3A}">
      <dgm:prSet/>
      <dgm:spPr/>
      <dgm:t>
        <a:bodyPr/>
        <a:lstStyle/>
        <a:p>
          <a:pPr rtl="1"/>
          <a:endParaRPr lang="he-IL"/>
        </a:p>
      </dgm:t>
    </dgm:pt>
    <dgm:pt modelId="{D4A7EA90-9C81-4B99-A66E-BD79D44DFADC}" type="parTrans" cxnId="{41DCD9E0-BD1E-4B86-8291-0DE39BC9CE3A}">
      <dgm:prSet/>
      <dgm:spPr/>
      <dgm:t>
        <a:bodyPr/>
        <a:lstStyle/>
        <a:p>
          <a:pPr rtl="1"/>
          <a:endParaRPr lang="he-IL"/>
        </a:p>
      </dgm:t>
    </dgm:pt>
    <dgm:pt modelId="{6221184B-CBC7-483B-9A0D-F057766045B1}" type="pres">
      <dgm:prSet presAssocID="{5A629127-1D19-485D-A3CA-B6DEC24EFE68}" presName="Name0" presStyleCnt="0">
        <dgm:presLayoutVars>
          <dgm:dir/>
          <dgm:animLvl val="lvl"/>
          <dgm:resizeHandles val="exact"/>
        </dgm:presLayoutVars>
      </dgm:prSet>
      <dgm:spPr/>
      <dgm:t>
        <a:bodyPr/>
        <a:lstStyle/>
        <a:p>
          <a:pPr rtl="1"/>
          <a:endParaRPr lang="he-IL"/>
        </a:p>
      </dgm:t>
    </dgm:pt>
    <dgm:pt modelId="{9DD608FE-3BC2-4BCA-93C8-5A48640DB96E}" type="pres">
      <dgm:prSet presAssocID="{EC5C2A55-7F93-4FC1-A2B9-732B4A318C19}" presName="composite" presStyleCnt="0"/>
      <dgm:spPr/>
    </dgm:pt>
    <dgm:pt modelId="{719072ED-C8B1-4456-A55E-786BF05696B9}" type="pres">
      <dgm:prSet presAssocID="{EC5C2A55-7F93-4FC1-A2B9-732B4A318C19}" presName="parTx" presStyleLbl="alignNode1" presStyleIdx="0" presStyleCnt="5" custScaleX="77384">
        <dgm:presLayoutVars>
          <dgm:chMax val="0"/>
          <dgm:chPref val="0"/>
          <dgm:bulletEnabled val="1"/>
        </dgm:presLayoutVars>
      </dgm:prSet>
      <dgm:spPr/>
      <dgm:t>
        <a:bodyPr/>
        <a:lstStyle/>
        <a:p>
          <a:pPr rtl="1"/>
          <a:endParaRPr lang="he-IL"/>
        </a:p>
      </dgm:t>
    </dgm:pt>
    <dgm:pt modelId="{B82063D6-29FE-42B5-9F7B-6F35A573062B}" type="pres">
      <dgm:prSet presAssocID="{EC5C2A55-7F93-4FC1-A2B9-732B4A318C19}" presName="desTx" presStyleLbl="alignAccFollowNode1" presStyleIdx="0" presStyleCnt="5" custScaleX="79108" custLinFactNeighborX="-18" custLinFactNeighborY="523">
        <dgm:presLayoutVars>
          <dgm:bulletEnabled val="1"/>
        </dgm:presLayoutVars>
      </dgm:prSet>
      <dgm:spPr/>
      <dgm:t>
        <a:bodyPr/>
        <a:lstStyle/>
        <a:p>
          <a:pPr rtl="1"/>
          <a:endParaRPr lang="he-IL"/>
        </a:p>
      </dgm:t>
    </dgm:pt>
    <dgm:pt modelId="{7AC7B01E-7289-4577-97DC-14C6DBC146FF}" type="pres">
      <dgm:prSet presAssocID="{51A9F66C-0BFC-475D-8722-597EA0C74A4D}" presName="space" presStyleCnt="0"/>
      <dgm:spPr/>
    </dgm:pt>
    <dgm:pt modelId="{B4EF420A-7AA6-41C2-892A-E56AF48CE531}" type="pres">
      <dgm:prSet presAssocID="{A9334060-D5D7-4CD8-9EB5-33D79C3F166B}" presName="composite" presStyleCnt="0"/>
      <dgm:spPr/>
    </dgm:pt>
    <dgm:pt modelId="{0A132C0D-644A-4D4E-BCBA-3431F252FE9D}" type="pres">
      <dgm:prSet presAssocID="{A9334060-D5D7-4CD8-9EB5-33D79C3F166B}" presName="parTx" presStyleLbl="alignNode1" presStyleIdx="1" presStyleCnt="5" custScaleX="65276" custLinFactNeighborX="-6615" custLinFactNeighborY="-2313">
        <dgm:presLayoutVars>
          <dgm:chMax val="0"/>
          <dgm:chPref val="0"/>
          <dgm:bulletEnabled val="1"/>
        </dgm:presLayoutVars>
      </dgm:prSet>
      <dgm:spPr/>
      <dgm:t>
        <a:bodyPr/>
        <a:lstStyle/>
        <a:p>
          <a:pPr rtl="1"/>
          <a:endParaRPr lang="he-IL"/>
        </a:p>
      </dgm:t>
    </dgm:pt>
    <dgm:pt modelId="{EF3BE83F-8CDC-43F7-AF93-0AB8559F3E24}" type="pres">
      <dgm:prSet presAssocID="{A9334060-D5D7-4CD8-9EB5-33D79C3F166B}" presName="desTx" presStyleLbl="alignAccFollowNode1" presStyleIdx="1" presStyleCnt="5" custScaleX="66868" custLinFactNeighborX="-7315">
        <dgm:presLayoutVars>
          <dgm:bulletEnabled val="1"/>
        </dgm:presLayoutVars>
      </dgm:prSet>
      <dgm:spPr/>
      <dgm:t>
        <a:bodyPr/>
        <a:lstStyle/>
        <a:p>
          <a:pPr rtl="1"/>
          <a:endParaRPr lang="he-IL"/>
        </a:p>
      </dgm:t>
    </dgm:pt>
    <dgm:pt modelId="{2ACE6190-C950-47D6-A015-CB5618A8BADC}" type="pres">
      <dgm:prSet presAssocID="{4CF63937-F7BE-4EF9-93F3-711A77A462A9}" presName="space" presStyleCnt="0"/>
      <dgm:spPr/>
    </dgm:pt>
    <dgm:pt modelId="{0C3CC340-7647-4E7A-939F-B08E91605C16}" type="pres">
      <dgm:prSet presAssocID="{A6788455-84D3-4476-B0F9-DEC9E0367968}" presName="composite" presStyleCnt="0"/>
      <dgm:spPr/>
    </dgm:pt>
    <dgm:pt modelId="{769B7EB2-EE2C-4D6A-BDBA-378DC5B2969B}" type="pres">
      <dgm:prSet presAssocID="{A6788455-84D3-4476-B0F9-DEC9E0367968}" presName="parTx" presStyleLbl="alignNode1" presStyleIdx="2" presStyleCnt="5" custScaleX="70071" custLinFactNeighborX="54134" custLinFactNeighborY="2698">
        <dgm:presLayoutVars>
          <dgm:chMax val="0"/>
          <dgm:chPref val="0"/>
          <dgm:bulletEnabled val="1"/>
        </dgm:presLayoutVars>
      </dgm:prSet>
      <dgm:spPr/>
      <dgm:t>
        <a:bodyPr/>
        <a:lstStyle/>
        <a:p>
          <a:pPr rtl="1"/>
          <a:endParaRPr lang="he-IL"/>
        </a:p>
      </dgm:t>
    </dgm:pt>
    <dgm:pt modelId="{E24B9437-5198-4188-B18A-56CBDBDB9936}" type="pres">
      <dgm:prSet presAssocID="{A6788455-84D3-4476-B0F9-DEC9E0367968}" presName="desTx" presStyleLbl="alignAccFollowNode1" presStyleIdx="2" presStyleCnt="5" custScaleX="68943" custLinFactNeighborX="54134" custLinFactNeighborY="1769">
        <dgm:presLayoutVars>
          <dgm:bulletEnabled val="1"/>
        </dgm:presLayoutVars>
      </dgm:prSet>
      <dgm:spPr/>
    </dgm:pt>
    <dgm:pt modelId="{37C1540A-95FA-4BFC-B52C-D2EE50E8EEA9}" type="pres">
      <dgm:prSet presAssocID="{AB9E00DE-07B7-49DB-A47C-E953A47A1F74}" presName="space" presStyleCnt="0"/>
      <dgm:spPr/>
    </dgm:pt>
    <dgm:pt modelId="{99B47FD3-E171-465D-84BE-99756D2CC066}" type="pres">
      <dgm:prSet presAssocID="{6FD63BD9-0BB8-4BA9-82CD-2FF49E569E64}" presName="composite" presStyleCnt="0"/>
      <dgm:spPr/>
    </dgm:pt>
    <dgm:pt modelId="{6E8CA7FA-1EEC-4F2B-9995-6644D5E1ADD3}" type="pres">
      <dgm:prSet presAssocID="{6FD63BD9-0BB8-4BA9-82CD-2FF49E569E64}" presName="parTx" presStyleLbl="alignNode1" presStyleIdx="3" presStyleCnt="5" custScaleX="57302" custLinFactNeighborX="-95571" custLinFactNeighborY="2698">
        <dgm:presLayoutVars>
          <dgm:chMax val="0"/>
          <dgm:chPref val="0"/>
          <dgm:bulletEnabled val="1"/>
        </dgm:presLayoutVars>
      </dgm:prSet>
      <dgm:spPr/>
      <dgm:t>
        <a:bodyPr/>
        <a:lstStyle/>
        <a:p>
          <a:pPr rtl="1"/>
          <a:endParaRPr lang="he-IL"/>
        </a:p>
      </dgm:t>
    </dgm:pt>
    <dgm:pt modelId="{DCF4229C-4252-41D2-8A5B-7BD2E933475F}" type="pres">
      <dgm:prSet presAssocID="{6FD63BD9-0BB8-4BA9-82CD-2FF49E569E64}" presName="desTx" presStyleLbl="alignAccFollowNode1" presStyleIdx="3" presStyleCnt="5" custScaleX="55639" custLinFactNeighborX="-95373" custLinFactNeighborY="2426">
        <dgm:presLayoutVars>
          <dgm:bulletEnabled val="1"/>
        </dgm:presLayoutVars>
      </dgm:prSet>
      <dgm:spPr/>
    </dgm:pt>
    <dgm:pt modelId="{6CA9A0F1-47AA-4259-A6AF-B111B0234F54}" type="pres">
      <dgm:prSet presAssocID="{96838F64-B6E0-4C3B-907B-8DDD11C05C4F}" presName="space" presStyleCnt="0"/>
      <dgm:spPr/>
    </dgm:pt>
    <dgm:pt modelId="{49DC41D0-5E64-47E4-908A-D1EDDDBC6407}" type="pres">
      <dgm:prSet presAssocID="{E1670FF8-C99C-4D75-9C2D-5841A39557B3}" presName="composite" presStyleCnt="0"/>
      <dgm:spPr/>
    </dgm:pt>
    <dgm:pt modelId="{2FE1DA74-3D07-425B-AD61-165ADAEBC14E}" type="pres">
      <dgm:prSet presAssocID="{E1670FF8-C99C-4D75-9C2D-5841A39557B3}" presName="parTx" presStyleLbl="alignNode1" presStyleIdx="4" presStyleCnt="5" custScaleX="51027" custLinFactNeighborX="-22124" custLinFactNeighborY="-4272">
        <dgm:presLayoutVars>
          <dgm:chMax val="0"/>
          <dgm:chPref val="0"/>
          <dgm:bulletEnabled val="1"/>
        </dgm:presLayoutVars>
      </dgm:prSet>
      <dgm:spPr/>
      <dgm:t>
        <a:bodyPr/>
        <a:lstStyle/>
        <a:p>
          <a:pPr rtl="1"/>
          <a:endParaRPr lang="he-IL"/>
        </a:p>
      </dgm:t>
    </dgm:pt>
    <dgm:pt modelId="{5CCB98E4-9A31-4B17-A6B2-9CE6E76F9BD2}" type="pres">
      <dgm:prSet presAssocID="{E1670FF8-C99C-4D75-9C2D-5841A39557B3}" presName="desTx" presStyleLbl="alignAccFollowNode1" presStyleIdx="4" presStyleCnt="5" custScaleX="54136" custLinFactNeighborX="-21477" custLinFactNeighborY="-1481">
        <dgm:presLayoutVars>
          <dgm:bulletEnabled val="1"/>
        </dgm:presLayoutVars>
      </dgm:prSet>
      <dgm:spPr/>
    </dgm:pt>
  </dgm:ptLst>
  <dgm:cxnLst>
    <dgm:cxn modelId="{C38BDD0F-E354-465C-8599-8971AFA92042}" type="presOf" srcId="{E5B1B8CC-2216-4329-8629-22B7619EF703}" destId="{EF3BE83F-8CDC-43F7-AF93-0AB8559F3E24}" srcOrd="0" destOrd="0" presId="urn:microsoft.com/office/officeart/2005/8/layout/hList1"/>
    <dgm:cxn modelId="{7E1DB16D-79E0-42AC-973B-A4F8F06F855B}" srcId="{EC5C2A55-7F93-4FC1-A2B9-732B4A318C19}" destId="{4821BA5A-3303-4200-ADD4-E23D9AAB18E2}" srcOrd="0" destOrd="0" parTransId="{E0AFC4B4-92EA-40CF-BA23-EA51CD2E8B28}" sibTransId="{18512C95-E595-480F-A854-0DDCE87874CC}"/>
    <dgm:cxn modelId="{7A166AF8-E6D4-4ADA-84CD-5E25B0633C0B}" srcId="{5A629127-1D19-485D-A3CA-B6DEC24EFE68}" destId="{A9334060-D5D7-4CD8-9EB5-33D79C3F166B}" srcOrd="1" destOrd="0" parTransId="{84BDE33D-1DF5-4F7B-ABB8-A4AECBC45760}" sibTransId="{4CF63937-F7BE-4EF9-93F3-711A77A462A9}"/>
    <dgm:cxn modelId="{08377BA9-A4A3-4140-8200-FB51D4E92A64}" type="presOf" srcId="{E1670FF8-C99C-4D75-9C2D-5841A39557B3}" destId="{2FE1DA74-3D07-425B-AD61-165ADAEBC14E}" srcOrd="0" destOrd="0" presId="urn:microsoft.com/office/officeart/2005/8/layout/hList1"/>
    <dgm:cxn modelId="{15F4F427-2CC6-4FA8-9F36-AFCA29217109}" srcId="{5A629127-1D19-485D-A3CA-B6DEC24EFE68}" destId="{EC5C2A55-7F93-4FC1-A2B9-732B4A318C19}" srcOrd="0" destOrd="0" parTransId="{1A341EED-AFE9-4ACC-9628-BEBA207861CD}" sibTransId="{51A9F66C-0BFC-475D-8722-597EA0C74A4D}"/>
    <dgm:cxn modelId="{FD3F02EC-234C-45FB-A5DC-8413554272E7}" type="presOf" srcId="{4821BA5A-3303-4200-ADD4-E23D9AAB18E2}" destId="{B82063D6-29FE-42B5-9F7B-6F35A573062B}" srcOrd="0" destOrd="0" presId="urn:microsoft.com/office/officeart/2005/8/layout/hList1"/>
    <dgm:cxn modelId="{1711815F-A211-4634-B8A4-A3D3A91CC2C5}" type="presOf" srcId="{A9334060-D5D7-4CD8-9EB5-33D79C3F166B}" destId="{0A132C0D-644A-4D4E-BCBA-3431F252FE9D}" srcOrd="0" destOrd="0" presId="urn:microsoft.com/office/officeart/2005/8/layout/hList1"/>
    <dgm:cxn modelId="{4C639D0E-908D-4139-8C6B-D798FC2C543C}" type="presOf" srcId="{EC5C2A55-7F93-4FC1-A2B9-732B4A318C19}" destId="{719072ED-C8B1-4456-A55E-786BF05696B9}" srcOrd="0" destOrd="0" presId="urn:microsoft.com/office/officeart/2005/8/layout/hList1"/>
    <dgm:cxn modelId="{41DCD9E0-BD1E-4B86-8291-0DE39BC9CE3A}" srcId="{5A629127-1D19-485D-A3CA-B6DEC24EFE68}" destId="{A6788455-84D3-4476-B0F9-DEC9E0367968}" srcOrd="2" destOrd="0" parTransId="{D4A7EA90-9C81-4B99-A66E-BD79D44DFADC}" sibTransId="{AB9E00DE-07B7-49DB-A47C-E953A47A1F74}"/>
    <dgm:cxn modelId="{9353383D-A364-4173-8D6A-3E01AC546235}" type="presOf" srcId="{6FD63BD9-0BB8-4BA9-82CD-2FF49E569E64}" destId="{6E8CA7FA-1EEC-4F2B-9995-6644D5E1ADD3}" srcOrd="0" destOrd="0" presId="urn:microsoft.com/office/officeart/2005/8/layout/hList1"/>
    <dgm:cxn modelId="{9B02C006-E9EF-4DDB-BEA2-16AAF3AD74C0}" srcId="{5A629127-1D19-485D-A3CA-B6DEC24EFE68}" destId="{6FD63BD9-0BB8-4BA9-82CD-2FF49E569E64}" srcOrd="3" destOrd="0" parTransId="{A3A508DF-3428-43C7-B073-AD3DEA8D73C4}" sibTransId="{96838F64-B6E0-4C3B-907B-8DDD11C05C4F}"/>
    <dgm:cxn modelId="{7033D18F-643D-4730-B6E6-CE0BEEDA8983}" srcId="{5A629127-1D19-485D-A3CA-B6DEC24EFE68}" destId="{E1670FF8-C99C-4D75-9C2D-5841A39557B3}" srcOrd="4" destOrd="0" parTransId="{DBD77421-FEA6-4640-8082-BA988792D5C0}" sibTransId="{71336FD7-41E6-4F44-8A3F-305CC40BB624}"/>
    <dgm:cxn modelId="{DA50D7B5-943B-480B-A70E-3492251A2790}" srcId="{A9334060-D5D7-4CD8-9EB5-33D79C3F166B}" destId="{E5B1B8CC-2216-4329-8629-22B7619EF703}" srcOrd="0" destOrd="0" parTransId="{1F46700A-9EED-4C7B-A41F-8316D1E662A5}" sibTransId="{C7C4247E-1CBC-4271-823E-CB5957A0978C}"/>
    <dgm:cxn modelId="{96FAA635-D162-4EFE-948D-5D3CDB76030A}" type="presOf" srcId="{A6788455-84D3-4476-B0F9-DEC9E0367968}" destId="{769B7EB2-EE2C-4D6A-BDBA-378DC5B2969B}" srcOrd="0" destOrd="0" presId="urn:microsoft.com/office/officeart/2005/8/layout/hList1"/>
    <dgm:cxn modelId="{0F66E0AD-6946-4FC3-8285-40DB1F887E8C}" type="presOf" srcId="{5A629127-1D19-485D-A3CA-B6DEC24EFE68}" destId="{6221184B-CBC7-483B-9A0D-F057766045B1}" srcOrd="0" destOrd="0" presId="urn:microsoft.com/office/officeart/2005/8/layout/hList1"/>
    <dgm:cxn modelId="{431A97B7-F94C-4889-BC57-34867B6E4ABF}" type="presParOf" srcId="{6221184B-CBC7-483B-9A0D-F057766045B1}" destId="{9DD608FE-3BC2-4BCA-93C8-5A48640DB96E}" srcOrd="0" destOrd="0" presId="urn:microsoft.com/office/officeart/2005/8/layout/hList1"/>
    <dgm:cxn modelId="{3496C48D-A9F5-456D-95EC-BD05742955E0}" type="presParOf" srcId="{9DD608FE-3BC2-4BCA-93C8-5A48640DB96E}" destId="{719072ED-C8B1-4456-A55E-786BF05696B9}" srcOrd="0" destOrd="0" presId="urn:microsoft.com/office/officeart/2005/8/layout/hList1"/>
    <dgm:cxn modelId="{72A5657D-78B7-4CC7-83A8-A9A7F01A2C3A}" type="presParOf" srcId="{9DD608FE-3BC2-4BCA-93C8-5A48640DB96E}" destId="{B82063D6-29FE-42B5-9F7B-6F35A573062B}" srcOrd="1" destOrd="0" presId="urn:microsoft.com/office/officeart/2005/8/layout/hList1"/>
    <dgm:cxn modelId="{3BF999CE-7C72-4E9E-BB85-890F8AFAA0E2}" type="presParOf" srcId="{6221184B-CBC7-483B-9A0D-F057766045B1}" destId="{7AC7B01E-7289-4577-97DC-14C6DBC146FF}" srcOrd="1" destOrd="0" presId="urn:microsoft.com/office/officeart/2005/8/layout/hList1"/>
    <dgm:cxn modelId="{95C79F83-3709-460F-BD88-F1E047E8F255}" type="presParOf" srcId="{6221184B-CBC7-483B-9A0D-F057766045B1}" destId="{B4EF420A-7AA6-41C2-892A-E56AF48CE531}" srcOrd="2" destOrd="0" presId="urn:microsoft.com/office/officeart/2005/8/layout/hList1"/>
    <dgm:cxn modelId="{22F7EDD8-43BC-4009-8177-6E77CBF1CEBE}" type="presParOf" srcId="{B4EF420A-7AA6-41C2-892A-E56AF48CE531}" destId="{0A132C0D-644A-4D4E-BCBA-3431F252FE9D}" srcOrd="0" destOrd="0" presId="urn:microsoft.com/office/officeart/2005/8/layout/hList1"/>
    <dgm:cxn modelId="{9313D658-9351-49CD-80D1-FFBF8C954586}" type="presParOf" srcId="{B4EF420A-7AA6-41C2-892A-E56AF48CE531}" destId="{EF3BE83F-8CDC-43F7-AF93-0AB8559F3E24}" srcOrd="1" destOrd="0" presId="urn:microsoft.com/office/officeart/2005/8/layout/hList1"/>
    <dgm:cxn modelId="{E871B2F6-7A80-4FCC-A684-3006B588C291}" type="presParOf" srcId="{6221184B-CBC7-483B-9A0D-F057766045B1}" destId="{2ACE6190-C950-47D6-A015-CB5618A8BADC}" srcOrd="3" destOrd="0" presId="urn:microsoft.com/office/officeart/2005/8/layout/hList1"/>
    <dgm:cxn modelId="{B6EC7942-0694-4046-B4ED-D3499CFA62FB}" type="presParOf" srcId="{6221184B-CBC7-483B-9A0D-F057766045B1}" destId="{0C3CC340-7647-4E7A-939F-B08E91605C16}" srcOrd="4" destOrd="0" presId="urn:microsoft.com/office/officeart/2005/8/layout/hList1"/>
    <dgm:cxn modelId="{9226FB7C-3613-4B9A-AAD7-7E0A8E3966D5}" type="presParOf" srcId="{0C3CC340-7647-4E7A-939F-B08E91605C16}" destId="{769B7EB2-EE2C-4D6A-BDBA-378DC5B2969B}" srcOrd="0" destOrd="0" presId="urn:microsoft.com/office/officeart/2005/8/layout/hList1"/>
    <dgm:cxn modelId="{6DB793A4-4062-4FC6-9D30-BAD89E7777B1}" type="presParOf" srcId="{0C3CC340-7647-4E7A-939F-B08E91605C16}" destId="{E24B9437-5198-4188-B18A-56CBDBDB9936}" srcOrd="1" destOrd="0" presId="urn:microsoft.com/office/officeart/2005/8/layout/hList1"/>
    <dgm:cxn modelId="{A4BE61CE-2080-4481-99A8-6908972CC778}" type="presParOf" srcId="{6221184B-CBC7-483B-9A0D-F057766045B1}" destId="{37C1540A-95FA-4BFC-B52C-D2EE50E8EEA9}" srcOrd="5" destOrd="0" presId="urn:microsoft.com/office/officeart/2005/8/layout/hList1"/>
    <dgm:cxn modelId="{0DFDF0AA-3C14-4FFA-999C-4199A6903388}" type="presParOf" srcId="{6221184B-CBC7-483B-9A0D-F057766045B1}" destId="{99B47FD3-E171-465D-84BE-99756D2CC066}" srcOrd="6" destOrd="0" presId="urn:microsoft.com/office/officeart/2005/8/layout/hList1"/>
    <dgm:cxn modelId="{FB192C4D-C841-4F6D-AE49-C05B80054154}" type="presParOf" srcId="{99B47FD3-E171-465D-84BE-99756D2CC066}" destId="{6E8CA7FA-1EEC-4F2B-9995-6644D5E1ADD3}" srcOrd="0" destOrd="0" presId="urn:microsoft.com/office/officeart/2005/8/layout/hList1"/>
    <dgm:cxn modelId="{527ADBA7-5F70-4D36-8F1B-7B900D8F02FD}" type="presParOf" srcId="{99B47FD3-E171-465D-84BE-99756D2CC066}" destId="{DCF4229C-4252-41D2-8A5B-7BD2E933475F}" srcOrd="1" destOrd="0" presId="urn:microsoft.com/office/officeart/2005/8/layout/hList1"/>
    <dgm:cxn modelId="{354E8CC9-2AB4-410E-9E6D-BE38A28F7E19}" type="presParOf" srcId="{6221184B-CBC7-483B-9A0D-F057766045B1}" destId="{6CA9A0F1-47AA-4259-A6AF-B111B0234F54}" srcOrd="7" destOrd="0" presId="urn:microsoft.com/office/officeart/2005/8/layout/hList1"/>
    <dgm:cxn modelId="{DBDF2FAC-DCCC-43DF-9E30-735062982757}" type="presParOf" srcId="{6221184B-CBC7-483B-9A0D-F057766045B1}" destId="{49DC41D0-5E64-47E4-908A-D1EDDDBC6407}" srcOrd="8" destOrd="0" presId="urn:microsoft.com/office/officeart/2005/8/layout/hList1"/>
    <dgm:cxn modelId="{8E8B8175-90E9-43A1-9ED8-62F03529E267}" type="presParOf" srcId="{49DC41D0-5E64-47E4-908A-D1EDDDBC6407}" destId="{2FE1DA74-3D07-425B-AD61-165ADAEBC14E}" srcOrd="0" destOrd="0" presId="urn:microsoft.com/office/officeart/2005/8/layout/hList1"/>
    <dgm:cxn modelId="{68687EA3-AE8D-4736-82AF-20193732DCE7}" type="presParOf" srcId="{49DC41D0-5E64-47E4-908A-D1EDDDBC6407}" destId="{5CCB98E4-9A31-4B17-A6B2-9CE6E76F9BD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629127-1D19-485D-A3CA-B6DEC24EFE68}" type="doc">
      <dgm:prSet loTypeId="urn:microsoft.com/office/officeart/2005/8/layout/hList1" loCatId="list" qsTypeId="urn:microsoft.com/office/officeart/2005/8/quickstyle/simple1" qsCatId="simple" csTypeId="urn:microsoft.com/office/officeart/2005/8/colors/accent1_2" csCatId="accent1" phldr="1"/>
      <dgm:spPr/>
      <dgm:t>
        <a:bodyPr/>
        <a:lstStyle/>
        <a:p>
          <a:pPr rtl="1"/>
          <a:endParaRPr lang="he-IL"/>
        </a:p>
      </dgm:t>
    </dgm:pt>
    <dgm:pt modelId="{EC5C2A55-7F93-4FC1-A2B9-732B4A318C19}">
      <dgm:prSet phldrT="[טקסט]"/>
      <dgm:spPr/>
      <dgm:t>
        <a:bodyPr/>
        <a:lstStyle/>
        <a:p>
          <a:pPr rtl="1"/>
          <a:r>
            <a:rPr lang="en-US" dirty="0" smtClean="0"/>
            <a:t>id</a:t>
          </a:r>
          <a:endParaRPr lang="he-IL" dirty="0"/>
        </a:p>
      </dgm:t>
    </dgm:pt>
    <dgm:pt modelId="{1A341EED-AFE9-4ACC-9628-BEBA207861CD}" type="parTrans" cxnId="{15F4F427-2CC6-4FA8-9F36-AFCA29217109}">
      <dgm:prSet/>
      <dgm:spPr/>
      <dgm:t>
        <a:bodyPr/>
        <a:lstStyle/>
        <a:p>
          <a:pPr rtl="1"/>
          <a:endParaRPr lang="he-IL"/>
        </a:p>
      </dgm:t>
    </dgm:pt>
    <dgm:pt modelId="{51A9F66C-0BFC-475D-8722-597EA0C74A4D}" type="sibTrans" cxnId="{15F4F427-2CC6-4FA8-9F36-AFCA29217109}">
      <dgm:prSet/>
      <dgm:spPr/>
      <dgm:t>
        <a:bodyPr/>
        <a:lstStyle/>
        <a:p>
          <a:pPr rtl="1"/>
          <a:endParaRPr lang="he-IL"/>
        </a:p>
      </dgm:t>
    </dgm:pt>
    <dgm:pt modelId="{4821BA5A-3303-4200-ADD4-E23D9AAB18E2}">
      <dgm:prSet phldrT="[טקסט]" custT="1"/>
      <dgm:spPr/>
      <dgm:t>
        <a:bodyPr/>
        <a:lstStyle/>
        <a:p>
          <a:pPr rtl="1"/>
          <a:endParaRPr lang="he-IL" sz="1400" dirty="0"/>
        </a:p>
      </dgm:t>
    </dgm:pt>
    <dgm:pt modelId="{E0AFC4B4-92EA-40CF-BA23-EA51CD2E8B28}" type="parTrans" cxnId="{7E1DB16D-79E0-42AC-973B-A4F8F06F855B}">
      <dgm:prSet/>
      <dgm:spPr/>
      <dgm:t>
        <a:bodyPr/>
        <a:lstStyle/>
        <a:p>
          <a:pPr rtl="1"/>
          <a:endParaRPr lang="he-IL"/>
        </a:p>
      </dgm:t>
    </dgm:pt>
    <dgm:pt modelId="{18512C95-E595-480F-A854-0DDCE87874CC}" type="sibTrans" cxnId="{7E1DB16D-79E0-42AC-973B-A4F8F06F855B}">
      <dgm:prSet/>
      <dgm:spPr/>
      <dgm:t>
        <a:bodyPr/>
        <a:lstStyle/>
        <a:p>
          <a:pPr rtl="1"/>
          <a:endParaRPr lang="he-IL"/>
        </a:p>
      </dgm:t>
    </dgm:pt>
    <dgm:pt modelId="{A9334060-D5D7-4CD8-9EB5-33D79C3F166B}">
      <dgm:prSet phldrT="[טקסט]"/>
      <dgm:spPr/>
      <dgm:t>
        <a:bodyPr/>
        <a:lstStyle/>
        <a:p>
          <a:pPr rtl="1"/>
          <a:r>
            <a:rPr lang="he-IL" dirty="0" smtClean="0"/>
            <a:t>קבלת הודעות</a:t>
          </a:r>
          <a:endParaRPr lang="he-IL" dirty="0"/>
        </a:p>
      </dgm:t>
    </dgm:pt>
    <dgm:pt modelId="{84BDE33D-1DF5-4F7B-ABB8-A4AECBC45760}" type="parTrans" cxnId="{7A166AF8-E6D4-4ADA-84CD-5E25B0633C0B}">
      <dgm:prSet/>
      <dgm:spPr/>
      <dgm:t>
        <a:bodyPr/>
        <a:lstStyle/>
        <a:p>
          <a:pPr rtl="1"/>
          <a:endParaRPr lang="he-IL"/>
        </a:p>
      </dgm:t>
    </dgm:pt>
    <dgm:pt modelId="{4CF63937-F7BE-4EF9-93F3-711A77A462A9}" type="sibTrans" cxnId="{7A166AF8-E6D4-4ADA-84CD-5E25B0633C0B}">
      <dgm:prSet/>
      <dgm:spPr/>
      <dgm:t>
        <a:bodyPr/>
        <a:lstStyle/>
        <a:p>
          <a:pPr rtl="1"/>
          <a:endParaRPr lang="he-IL"/>
        </a:p>
      </dgm:t>
    </dgm:pt>
    <dgm:pt modelId="{E5B1B8CC-2216-4329-8629-22B7619EF703}">
      <dgm:prSet phldrT="[טקסט]"/>
      <dgm:spPr>
        <a:solidFill>
          <a:schemeClr val="accent1">
            <a:tint val="40000"/>
            <a:hueOff val="0"/>
            <a:satOff val="0"/>
            <a:lumOff val="0"/>
          </a:schemeClr>
        </a:solidFill>
      </dgm:spPr>
      <dgm:t>
        <a:bodyPr/>
        <a:lstStyle/>
        <a:p>
          <a:pPr rtl="1"/>
          <a:endParaRPr lang="he-IL" dirty="0"/>
        </a:p>
      </dgm:t>
    </dgm:pt>
    <dgm:pt modelId="{1F46700A-9EED-4C7B-A41F-8316D1E662A5}" type="parTrans" cxnId="{DA50D7B5-943B-480B-A70E-3492251A2790}">
      <dgm:prSet/>
      <dgm:spPr/>
      <dgm:t>
        <a:bodyPr/>
        <a:lstStyle/>
        <a:p>
          <a:pPr rtl="1"/>
          <a:endParaRPr lang="he-IL"/>
        </a:p>
      </dgm:t>
    </dgm:pt>
    <dgm:pt modelId="{C7C4247E-1CBC-4271-823E-CB5957A0978C}" type="sibTrans" cxnId="{DA50D7B5-943B-480B-A70E-3492251A2790}">
      <dgm:prSet/>
      <dgm:spPr/>
      <dgm:t>
        <a:bodyPr/>
        <a:lstStyle/>
        <a:p>
          <a:pPr rtl="1"/>
          <a:endParaRPr lang="he-IL"/>
        </a:p>
      </dgm:t>
    </dgm:pt>
    <dgm:pt modelId="{6FD63BD9-0BB8-4BA9-82CD-2FF49E569E64}">
      <dgm:prSet phldrT="[טקסט]"/>
      <dgm:spPr/>
      <dgm:t>
        <a:bodyPr/>
        <a:lstStyle/>
        <a:p>
          <a:pPr rtl="1"/>
          <a:r>
            <a:rPr lang="he-IL" dirty="0" smtClean="0"/>
            <a:t>שליחת הודעה</a:t>
          </a:r>
          <a:endParaRPr lang="he-IL" dirty="0"/>
        </a:p>
      </dgm:t>
    </dgm:pt>
    <dgm:pt modelId="{A3A508DF-3428-43C7-B073-AD3DEA8D73C4}" type="parTrans" cxnId="{9B02C006-E9EF-4DDB-BEA2-16AAF3AD74C0}">
      <dgm:prSet/>
      <dgm:spPr/>
      <dgm:t>
        <a:bodyPr/>
        <a:lstStyle/>
        <a:p>
          <a:pPr rtl="1"/>
          <a:endParaRPr lang="he-IL"/>
        </a:p>
      </dgm:t>
    </dgm:pt>
    <dgm:pt modelId="{96838F64-B6E0-4C3B-907B-8DDD11C05C4F}" type="sibTrans" cxnId="{9B02C006-E9EF-4DDB-BEA2-16AAF3AD74C0}">
      <dgm:prSet/>
      <dgm:spPr/>
      <dgm:t>
        <a:bodyPr/>
        <a:lstStyle/>
        <a:p>
          <a:pPr rtl="1"/>
          <a:endParaRPr lang="he-IL"/>
        </a:p>
      </dgm:t>
    </dgm:pt>
    <dgm:pt modelId="{E1670FF8-C99C-4D75-9C2D-5841A39557B3}">
      <dgm:prSet phldrT="[טקסט]"/>
      <dgm:spPr/>
      <dgm:t>
        <a:bodyPr/>
        <a:lstStyle/>
        <a:p>
          <a:pPr rtl="1"/>
          <a:r>
            <a:rPr lang="he-IL" dirty="0" smtClean="0"/>
            <a:t>מיקום</a:t>
          </a:r>
          <a:endParaRPr lang="he-IL" dirty="0"/>
        </a:p>
      </dgm:t>
    </dgm:pt>
    <dgm:pt modelId="{DBD77421-FEA6-4640-8082-BA988792D5C0}" type="parTrans" cxnId="{7033D18F-643D-4730-B6E6-CE0BEEDA8983}">
      <dgm:prSet/>
      <dgm:spPr/>
      <dgm:t>
        <a:bodyPr/>
        <a:lstStyle/>
        <a:p>
          <a:pPr rtl="1"/>
          <a:endParaRPr lang="he-IL"/>
        </a:p>
      </dgm:t>
    </dgm:pt>
    <dgm:pt modelId="{71336FD7-41E6-4F44-8A3F-305CC40BB624}" type="sibTrans" cxnId="{7033D18F-643D-4730-B6E6-CE0BEEDA8983}">
      <dgm:prSet/>
      <dgm:spPr/>
      <dgm:t>
        <a:bodyPr/>
        <a:lstStyle/>
        <a:p>
          <a:pPr rtl="1"/>
          <a:endParaRPr lang="he-IL"/>
        </a:p>
      </dgm:t>
    </dgm:pt>
    <dgm:pt modelId="{A6788455-84D3-4476-B0F9-DEC9E0367968}">
      <dgm:prSet phldrT="[טקסט]"/>
      <dgm:spPr/>
      <dgm:t>
        <a:bodyPr/>
        <a:lstStyle/>
        <a:p>
          <a:pPr rtl="1"/>
          <a:r>
            <a:rPr lang="he-IL" sz="2600" dirty="0" smtClean="0"/>
            <a:t>סוללה</a:t>
          </a:r>
          <a:endParaRPr lang="he-IL" sz="2600" dirty="0"/>
        </a:p>
      </dgm:t>
    </dgm:pt>
    <dgm:pt modelId="{AB9E00DE-07B7-49DB-A47C-E953A47A1F74}" type="sibTrans" cxnId="{41DCD9E0-BD1E-4B86-8291-0DE39BC9CE3A}">
      <dgm:prSet/>
      <dgm:spPr/>
      <dgm:t>
        <a:bodyPr/>
        <a:lstStyle/>
        <a:p>
          <a:pPr rtl="1"/>
          <a:endParaRPr lang="he-IL"/>
        </a:p>
      </dgm:t>
    </dgm:pt>
    <dgm:pt modelId="{D4A7EA90-9C81-4B99-A66E-BD79D44DFADC}" type="parTrans" cxnId="{41DCD9E0-BD1E-4B86-8291-0DE39BC9CE3A}">
      <dgm:prSet/>
      <dgm:spPr/>
      <dgm:t>
        <a:bodyPr/>
        <a:lstStyle/>
        <a:p>
          <a:pPr rtl="1"/>
          <a:endParaRPr lang="he-IL"/>
        </a:p>
      </dgm:t>
    </dgm:pt>
    <dgm:pt modelId="{6221184B-CBC7-483B-9A0D-F057766045B1}" type="pres">
      <dgm:prSet presAssocID="{5A629127-1D19-485D-A3CA-B6DEC24EFE68}" presName="Name0" presStyleCnt="0">
        <dgm:presLayoutVars>
          <dgm:dir/>
          <dgm:animLvl val="lvl"/>
          <dgm:resizeHandles val="exact"/>
        </dgm:presLayoutVars>
      </dgm:prSet>
      <dgm:spPr/>
      <dgm:t>
        <a:bodyPr/>
        <a:lstStyle/>
        <a:p>
          <a:pPr rtl="1"/>
          <a:endParaRPr lang="he-IL"/>
        </a:p>
      </dgm:t>
    </dgm:pt>
    <dgm:pt modelId="{9DD608FE-3BC2-4BCA-93C8-5A48640DB96E}" type="pres">
      <dgm:prSet presAssocID="{EC5C2A55-7F93-4FC1-A2B9-732B4A318C19}" presName="composite" presStyleCnt="0"/>
      <dgm:spPr/>
    </dgm:pt>
    <dgm:pt modelId="{719072ED-C8B1-4456-A55E-786BF05696B9}" type="pres">
      <dgm:prSet presAssocID="{EC5C2A55-7F93-4FC1-A2B9-732B4A318C19}" presName="parTx" presStyleLbl="alignNode1" presStyleIdx="0" presStyleCnt="5" custScaleX="77384">
        <dgm:presLayoutVars>
          <dgm:chMax val="0"/>
          <dgm:chPref val="0"/>
          <dgm:bulletEnabled val="1"/>
        </dgm:presLayoutVars>
      </dgm:prSet>
      <dgm:spPr/>
      <dgm:t>
        <a:bodyPr/>
        <a:lstStyle/>
        <a:p>
          <a:pPr rtl="1"/>
          <a:endParaRPr lang="he-IL"/>
        </a:p>
      </dgm:t>
    </dgm:pt>
    <dgm:pt modelId="{B82063D6-29FE-42B5-9F7B-6F35A573062B}" type="pres">
      <dgm:prSet presAssocID="{EC5C2A55-7F93-4FC1-A2B9-732B4A318C19}" presName="desTx" presStyleLbl="alignAccFollowNode1" presStyleIdx="0" presStyleCnt="5" custScaleX="79108" custLinFactNeighborX="-171" custLinFactNeighborY="1180">
        <dgm:presLayoutVars>
          <dgm:bulletEnabled val="1"/>
        </dgm:presLayoutVars>
      </dgm:prSet>
      <dgm:spPr/>
      <dgm:t>
        <a:bodyPr/>
        <a:lstStyle/>
        <a:p>
          <a:pPr rtl="1"/>
          <a:endParaRPr lang="he-IL"/>
        </a:p>
      </dgm:t>
    </dgm:pt>
    <dgm:pt modelId="{7AC7B01E-7289-4577-97DC-14C6DBC146FF}" type="pres">
      <dgm:prSet presAssocID="{51A9F66C-0BFC-475D-8722-597EA0C74A4D}" presName="space" presStyleCnt="0"/>
      <dgm:spPr/>
    </dgm:pt>
    <dgm:pt modelId="{B4EF420A-7AA6-41C2-892A-E56AF48CE531}" type="pres">
      <dgm:prSet presAssocID="{A9334060-D5D7-4CD8-9EB5-33D79C3F166B}" presName="composite" presStyleCnt="0"/>
      <dgm:spPr/>
    </dgm:pt>
    <dgm:pt modelId="{0A132C0D-644A-4D4E-BCBA-3431F252FE9D}" type="pres">
      <dgm:prSet presAssocID="{A9334060-D5D7-4CD8-9EB5-33D79C3F166B}" presName="parTx" presStyleLbl="alignNode1" presStyleIdx="1" presStyleCnt="5" custScaleX="65276" custLinFactNeighborX="-6615" custLinFactNeighborY="-2313">
        <dgm:presLayoutVars>
          <dgm:chMax val="0"/>
          <dgm:chPref val="0"/>
          <dgm:bulletEnabled val="1"/>
        </dgm:presLayoutVars>
      </dgm:prSet>
      <dgm:spPr/>
      <dgm:t>
        <a:bodyPr/>
        <a:lstStyle/>
        <a:p>
          <a:pPr rtl="1"/>
          <a:endParaRPr lang="he-IL"/>
        </a:p>
      </dgm:t>
    </dgm:pt>
    <dgm:pt modelId="{EF3BE83F-8CDC-43F7-AF93-0AB8559F3E24}" type="pres">
      <dgm:prSet presAssocID="{A9334060-D5D7-4CD8-9EB5-33D79C3F166B}" presName="desTx" presStyleLbl="alignAccFollowNode1" presStyleIdx="1" presStyleCnt="5" custScaleX="66868" custLinFactNeighborX="-7315">
        <dgm:presLayoutVars>
          <dgm:bulletEnabled val="1"/>
        </dgm:presLayoutVars>
      </dgm:prSet>
      <dgm:spPr/>
      <dgm:t>
        <a:bodyPr/>
        <a:lstStyle/>
        <a:p>
          <a:pPr rtl="1"/>
          <a:endParaRPr lang="he-IL"/>
        </a:p>
      </dgm:t>
    </dgm:pt>
    <dgm:pt modelId="{2ACE6190-C950-47D6-A015-CB5618A8BADC}" type="pres">
      <dgm:prSet presAssocID="{4CF63937-F7BE-4EF9-93F3-711A77A462A9}" presName="space" presStyleCnt="0"/>
      <dgm:spPr/>
    </dgm:pt>
    <dgm:pt modelId="{0C3CC340-7647-4E7A-939F-B08E91605C16}" type="pres">
      <dgm:prSet presAssocID="{A6788455-84D3-4476-B0F9-DEC9E0367968}" presName="composite" presStyleCnt="0"/>
      <dgm:spPr/>
    </dgm:pt>
    <dgm:pt modelId="{769B7EB2-EE2C-4D6A-BDBA-378DC5B2969B}" type="pres">
      <dgm:prSet presAssocID="{A6788455-84D3-4476-B0F9-DEC9E0367968}" presName="parTx" presStyleLbl="alignNode1" presStyleIdx="2" presStyleCnt="5" custScaleX="71049" custLinFactNeighborX="71906" custLinFactNeighborY="-1163">
        <dgm:presLayoutVars>
          <dgm:chMax val="0"/>
          <dgm:chPref val="0"/>
          <dgm:bulletEnabled val="1"/>
        </dgm:presLayoutVars>
      </dgm:prSet>
      <dgm:spPr/>
      <dgm:t>
        <a:bodyPr/>
        <a:lstStyle/>
        <a:p>
          <a:pPr rtl="1"/>
          <a:endParaRPr lang="he-IL"/>
        </a:p>
      </dgm:t>
    </dgm:pt>
    <dgm:pt modelId="{E24B9437-5198-4188-B18A-56CBDBDB9936}" type="pres">
      <dgm:prSet presAssocID="{A6788455-84D3-4476-B0F9-DEC9E0367968}" presName="desTx" presStyleLbl="alignAccFollowNode1" presStyleIdx="2" presStyleCnt="5" custScaleX="68943" custLinFactNeighborX="-11234" custLinFactNeighborY="-87">
        <dgm:presLayoutVars>
          <dgm:bulletEnabled val="1"/>
        </dgm:presLayoutVars>
      </dgm:prSet>
      <dgm:spPr/>
    </dgm:pt>
    <dgm:pt modelId="{37C1540A-95FA-4BFC-B52C-D2EE50E8EEA9}" type="pres">
      <dgm:prSet presAssocID="{AB9E00DE-07B7-49DB-A47C-E953A47A1F74}" presName="space" presStyleCnt="0"/>
      <dgm:spPr/>
    </dgm:pt>
    <dgm:pt modelId="{99B47FD3-E171-465D-84BE-99756D2CC066}" type="pres">
      <dgm:prSet presAssocID="{6FD63BD9-0BB8-4BA9-82CD-2FF49E569E64}" presName="composite" presStyleCnt="0"/>
      <dgm:spPr/>
    </dgm:pt>
    <dgm:pt modelId="{6E8CA7FA-1EEC-4F2B-9995-6644D5E1ADD3}" type="pres">
      <dgm:prSet presAssocID="{6FD63BD9-0BB8-4BA9-82CD-2FF49E569E64}" presName="parTx" presStyleLbl="alignNode1" presStyleIdx="3" presStyleCnt="5" custScaleX="67742" custLinFactNeighborX="-96797" custLinFactNeighborY="-2313">
        <dgm:presLayoutVars>
          <dgm:chMax val="0"/>
          <dgm:chPref val="0"/>
          <dgm:bulletEnabled val="1"/>
        </dgm:presLayoutVars>
      </dgm:prSet>
      <dgm:spPr/>
      <dgm:t>
        <a:bodyPr/>
        <a:lstStyle/>
        <a:p>
          <a:pPr rtl="1"/>
          <a:endParaRPr lang="he-IL"/>
        </a:p>
      </dgm:t>
    </dgm:pt>
    <dgm:pt modelId="{DCF4229C-4252-41D2-8A5B-7BD2E933475F}" type="pres">
      <dgm:prSet presAssocID="{6FD63BD9-0BB8-4BA9-82CD-2FF49E569E64}" presName="desTx" presStyleLbl="alignAccFollowNode1" presStyleIdx="3" presStyleCnt="5" custScaleX="72354" custLinFactNeighborX="-13847" custLinFactNeighborY="322">
        <dgm:presLayoutVars>
          <dgm:bulletEnabled val="1"/>
        </dgm:presLayoutVars>
      </dgm:prSet>
      <dgm:spPr/>
    </dgm:pt>
    <dgm:pt modelId="{6CA9A0F1-47AA-4259-A6AF-B111B0234F54}" type="pres">
      <dgm:prSet presAssocID="{96838F64-B6E0-4C3B-907B-8DDD11C05C4F}" presName="space" presStyleCnt="0"/>
      <dgm:spPr/>
    </dgm:pt>
    <dgm:pt modelId="{49DC41D0-5E64-47E4-908A-D1EDDDBC6407}" type="pres">
      <dgm:prSet presAssocID="{E1670FF8-C99C-4D75-9C2D-5841A39557B3}" presName="composite" presStyleCnt="0"/>
      <dgm:spPr/>
    </dgm:pt>
    <dgm:pt modelId="{2FE1DA74-3D07-425B-AD61-165ADAEBC14E}" type="pres">
      <dgm:prSet presAssocID="{E1670FF8-C99C-4D75-9C2D-5841A39557B3}" presName="parTx" presStyleLbl="alignNode1" presStyleIdx="4" presStyleCnt="5" custScaleX="51027" custLinFactNeighborX="-22124" custLinFactNeighborY="-4272">
        <dgm:presLayoutVars>
          <dgm:chMax val="0"/>
          <dgm:chPref val="0"/>
          <dgm:bulletEnabled val="1"/>
        </dgm:presLayoutVars>
      </dgm:prSet>
      <dgm:spPr/>
      <dgm:t>
        <a:bodyPr/>
        <a:lstStyle/>
        <a:p>
          <a:pPr rtl="1"/>
          <a:endParaRPr lang="he-IL"/>
        </a:p>
      </dgm:t>
    </dgm:pt>
    <dgm:pt modelId="{5CCB98E4-9A31-4B17-A6B2-9CE6E76F9BD2}" type="pres">
      <dgm:prSet presAssocID="{E1670FF8-C99C-4D75-9C2D-5841A39557B3}" presName="desTx" presStyleLbl="alignAccFollowNode1" presStyleIdx="4" presStyleCnt="5" custScaleX="54136" custLinFactNeighborX="-21477" custLinFactNeighborY="-1481">
        <dgm:presLayoutVars>
          <dgm:bulletEnabled val="1"/>
        </dgm:presLayoutVars>
      </dgm:prSet>
      <dgm:spPr/>
    </dgm:pt>
  </dgm:ptLst>
  <dgm:cxnLst>
    <dgm:cxn modelId="{C38BDD0F-E354-465C-8599-8971AFA92042}" type="presOf" srcId="{E5B1B8CC-2216-4329-8629-22B7619EF703}" destId="{EF3BE83F-8CDC-43F7-AF93-0AB8559F3E24}" srcOrd="0" destOrd="0" presId="urn:microsoft.com/office/officeart/2005/8/layout/hList1"/>
    <dgm:cxn modelId="{7E1DB16D-79E0-42AC-973B-A4F8F06F855B}" srcId="{EC5C2A55-7F93-4FC1-A2B9-732B4A318C19}" destId="{4821BA5A-3303-4200-ADD4-E23D9AAB18E2}" srcOrd="0" destOrd="0" parTransId="{E0AFC4B4-92EA-40CF-BA23-EA51CD2E8B28}" sibTransId="{18512C95-E595-480F-A854-0DDCE87874CC}"/>
    <dgm:cxn modelId="{7A166AF8-E6D4-4ADA-84CD-5E25B0633C0B}" srcId="{5A629127-1D19-485D-A3CA-B6DEC24EFE68}" destId="{A9334060-D5D7-4CD8-9EB5-33D79C3F166B}" srcOrd="1" destOrd="0" parTransId="{84BDE33D-1DF5-4F7B-ABB8-A4AECBC45760}" sibTransId="{4CF63937-F7BE-4EF9-93F3-711A77A462A9}"/>
    <dgm:cxn modelId="{08377BA9-A4A3-4140-8200-FB51D4E92A64}" type="presOf" srcId="{E1670FF8-C99C-4D75-9C2D-5841A39557B3}" destId="{2FE1DA74-3D07-425B-AD61-165ADAEBC14E}" srcOrd="0" destOrd="0" presId="urn:microsoft.com/office/officeart/2005/8/layout/hList1"/>
    <dgm:cxn modelId="{15F4F427-2CC6-4FA8-9F36-AFCA29217109}" srcId="{5A629127-1D19-485D-A3CA-B6DEC24EFE68}" destId="{EC5C2A55-7F93-4FC1-A2B9-732B4A318C19}" srcOrd="0" destOrd="0" parTransId="{1A341EED-AFE9-4ACC-9628-BEBA207861CD}" sibTransId="{51A9F66C-0BFC-475D-8722-597EA0C74A4D}"/>
    <dgm:cxn modelId="{FD3F02EC-234C-45FB-A5DC-8413554272E7}" type="presOf" srcId="{4821BA5A-3303-4200-ADD4-E23D9AAB18E2}" destId="{B82063D6-29FE-42B5-9F7B-6F35A573062B}" srcOrd="0" destOrd="0" presId="urn:microsoft.com/office/officeart/2005/8/layout/hList1"/>
    <dgm:cxn modelId="{1711815F-A211-4634-B8A4-A3D3A91CC2C5}" type="presOf" srcId="{A9334060-D5D7-4CD8-9EB5-33D79C3F166B}" destId="{0A132C0D-644A-4D4E-BCBA-3431F252FE9D}" srcOrd="0" destOrd="0" presId="urn:microsoft.com/office/officeart/2005/8/layout/hList1"/>
    <dgm:cxn modelId="{4C639D0E-908D-4139-8C6B-D798FC2C543C}" type="presOf" srcId="{EC5C2A55-7F93-4FC1-A2B9-732B4A318C19}" destId="{719072ED-C8B1-4456-A55E-786BF05696B9}" srcOrd="0" destOrd="0" presId="urn:microsoft.com/office/officeart/2005/8/layout/hList1"/>
    <dgm:cxn modelId="{41DCD9E0-BD1E-4B86-8291-0DE39BC9CE3A}" srcId="{5A629127-1D19-485D-A3CA-B6DEC24EFE68}" destId="{A6788455-84D3-4476-B0F9-DEC9E0367968}" srcOrd="2" destOrd="0" parTransId="{D4A7EA90-9C81-4B99-A66E-BD79D44DFADC}" sibTransId="{AB9E00DE-07B7-49DB-A47C-E953A47A1F74}"/>
    <dgm:cxn modelId="{9353383D-A364-4173-8D6A-3E01AC546235}" type="presOf" srcId="{6FD63BD9-0BB8-4BA9-82CD-2FF49E569E64}" destId="{6E8CA7FA-1EEC-4F2B-9995-6644D5E1ADD3}" srcOrd="0" destOrd="0" presId="urn:microsoft.com/office/officeart/2005/8/layout/hList1"/>
    <dgm:cxn modelId="{9B02C006-E9EF-4DDB-BEA2-16AAF3AD74C0}" srcId="{5A629127-1D19-485D-A3CA-B6DEC24EFE68}" destId="{6FD63BD9-0BB8-4BA9-82CD-2FF49E569E64}" srcOrd="3" destOrd="0" parTransId="{A3A508DF-3428-43C7-B073-AD3DEA8D73C4}" sibTransId="{96838F64-B6E0-4C3B-907B-8DDD11C05C4F}"/>
    <dgm:cxn modelId="{7033D18F-643D-4730-B6E6-CE0BEEDA8983}" srcId="{5A629127-1D19-485D-A3CA-B6DEC24EFE68}" destId="{E1670FF8-C99C-4D75-9C2D-5841A39557B3}" srcOrd="4" destOrd="0" parTransId="{DBD77421-FEA6-4640-8082-BA988792D5C0}" sibTransId="{71336FD7-41E6-4F44-8A3F-305CC40BB624}"/>
    <dgm:cxn modelId="{DA50D7B5-943B-480B-A70E-3492251A2790}" srcId="{A9334060-D5D7-4CD8-9EB5-33D79C3F166B}" destId="{E5B1B8CC-2216-4329-8629-22B7619EF703}" srcOrd="0" destOrd="0" parTransId="{1F46700A-9EED-4C7B-A41F-8316D1E662A5}" sibTransId="{C7C4247E-1CBC-4271-823E-CB5957A0978C}"/>
    <dgm:cxn modelId="{96FAA635-D162-4EFE-948D-5D3CDB76030A}" type="presOf" srcId="{A6788455-84D3-4476-B0F9-DEC9E0367968}" destId="{769B7EB2-EE2C-4D6A-BDBA-378DC5B2969B}" srcOrd="0" destOrd="0" presId="urn:microsoft.com/office/officeart/2005/8/layout/hList1"/>
    <dgm:cxn modelId="{0F66E0AD-6946-4FC3-8285-40DB1F887E8C}" type="presOf" srcId="{5A629127-1D19-485D-A3CA-B6DEC24EFE68}" destId="{6221184B-CBC7-483B-9A0D-F057766045B1}" srcOrd="0" destOrd="0" presId="urn:microsoft.com/office/officeart/2005/8/layout/hList1"/>
    <dgm:cxn modelId="{431A97B7-F94C-4889-BC57-34867B6E4ABF}" type="presParOf" srcId="{6221184B-CBC7-483B-9A0D-F057766045B1}" destId="{9DD608FE-3BC2-4BCA-93C8-5A48640DB96E}" srcOrd="0" destOrd="0" presId="urn:microsoft.com/office/officeart/2005/8/layout/hList1"/>
    <dgm:cxn modelId="{3496C48D-A9F5-456D-95EC-BD05742955E0}" type="presParOf" srcId="{9DD608FE-3BC2-4BCA-93C8-5A48640DB96E}" destId="{719072ED-C8B1-4456-A55E-786BF05696B9}" srcOrd="0" destOrd="0" presId="urn:microsoft.com/office/officeart/2005/8/layout/hList1"/>
    <dgm:cxn modelId="{72A5657D-78B7-4CC7-83A8-A9A7F01A2C3A}" type="presParOf" srcId="{9DD608FE-3BC2-4BCA-93C8-5A48640DB96E}" destId="{B82063D6-29FE-42B5-9F7B-6F35A573062B}" srcOrd="1" destOrd="0" presId="urn:microsoft.com/office/officeart/2005/8/layout/hList1"/>
    <dgm:cxn modelId="{3BF999CE-7C72-4E9E-BB85-890F8AFAA0E2}" type="presParOf" srcId="{6221184B-CBC7-483B-9A0D-F057766045B1}" destId="{7AC7B01E-7289-4577-97DC-14C6DBC146FF}" srcOrd="1" destOrd="0" presId="urn:microsoft.com/office/officeart/2005/8/layout/hList1"/>
    <dgm:cxn modelId="{95C79F83-3709-460F-BD88-F1E047E8F255}" type="presParOf" srcId="{6221184B-CBC7-483B-9A0D-F057766045B1}" destId="{B4EF420A-7AA6-41C2-892A-E56AF48CE531}" srcOrd="2" destOrd="0" presId="urn:microsoft.com/office/officeart/2005/8/layout/hList1"/>
    <dgm:cxn modelId="{22F7EDD8-43BC-4009-8177-6E77CBF1CEBE}" type="presParOf" srcId="{B4EF420A-7AA6-41C2-892A-E56AF48CE531}" destId="{0A132C0D-644A-4D4E-BCBA-3431F252FE9D}" srcOrd="0" destOrd="0" presId="urn:microsoft.com/office/officeart/2005/8/layout/hList1"/>
    <dgm:cxn modelId="{9313D658-9351-49CD-80D1-FFBF8C954586}" type="presParOf" srcId="{B4EF420A-7AA6-41C2-892A-E56AF48CE531}" destId="{EF3BE83F-8CDC-43F7-AF93-0AB8559F3E24}" srcOrd="1" destOrd="0" presId="urn:microsoft.com/office/officeart/2005/8/layout/hList1"/>
    <dgm:cxn modelId="{E871B2F6-7A80-4FCC-A684-3006B588C291}" type="presParOf" srcId="{6221184B-CBC7-483B-9A0D-F057766045B1}" destId="{2ACE6190-C950-47D6-A015-CB5618A8BADC}" srcOrd="3" destOrd="0" presId="urn:microsoft.com/office/officeart/2005/8/layout/hList1"/>
    <dgm:cxn modelId="{B6EC7942-0694-4046-B4ED-D3499CFA62FB}" type="presParOf" srcId="{6221184B-CBC7-483B-9A0D-F057766045B1}" destId="{0C3CC340-7647-4E7A-939F-B08E91605C16}" srcOrd="4" destOrd="0" presId="urn:microsoft.com/office/officeart/2005/8/layout/hList1"/>
    <dgm:cxn modelId="{9226FB7C-3613-4B9A-AAD7-7E0A8E3966D5}" type="presParOf" srcId="{0C3CC340-7647-4E7A-939F-B08E91605C16}" destId="{769B7EB2-EE2C-4D6A-BDBA-378DC5B2969B}" srcOrd="0" destOrd="0" presId="urn:microsoft.com/office/officeart/2005/8/layout/hList1"/>
    <dgm:cxn modelId="{6DB793A4-4062-4FC6-9D30-BAD89E7777B1}" type="presParOf" srcId="{0C3CC340-7647-4E7A-939F-B08E91605C16}" destId="{E24B9437-5198-4188-B18A-56CBDBDB9936}" srcOrd="1" destOrd="0" presId="urn:microsoft.com/office/officeart/2005/8/layout/hList1"/>
    <dgm:cxn modelId="{A4BE61CE-2080-4481-99A8-6908972CC778}" type="presParOf" srcId="{6221184B-CBC7-483B-9A0D-F057766045B1}" destId="{37C1540A-95FA-4BFC-B52C-D2EE50E8EEA9}" srcOrd="5" destOrd="0" presId="urn:microsoft.com/office/officeart/2005/8/layout/hList1"/>
    <dgm:cxn modelId="{0DFDF0AA-3C14-4FFA-999C-4199A6903388}" type="presParOf" srcId="{6221184B-CBC7-483B-9A0D-F057766045B1}" destId="{99B47FD3-E171-465D-84BE-99756D2CC066}" srcOrd="6" destOrd="0" presId="urn:microsoft.com/office/officeart/2005/8/layout/hList1"/>
    <dgm:cxn modelId="{FB192C4D-C841-4F6D-AE49-C05B80054154}" type="presParOf" srcId="{99B47FD3-E171-465D-84BE-99756D2CC066}" destId="{6E8CA7FA-1EEC-4F2B-9995-6644D5E1ADD3}" srcOrd="0" destOrd="0" presId="urn:microsoft.com/office/officeart/2005/8/layout/hList1"/>
    <dgm:cxn modelId="{527ADBA7-5F70-4D36-8F1B-7B900D8F02FD}" type="presParOf" srcId="{99B47FD3-E171-465D-84BE-99756D2CC066}" destId="{DCF4229C-4252-41D2-8A5B-7BD2E933475F}" srcOrd="1" destOrd="0" presId="urn:microsoft.com/office/officeart/2005/8/layout/hList1"/>
    <dgm:cxn modelId="{354E8CC9-2AB4-410E-9E6D-BE38A28F7E19}" type="presParOf" srcId="{6221184B-CBC7-483B-9A0D-F057766045B1}" destId="{6CA9A0F1-47AA-4259-A6AF-B111B0234F54}" srcOrd="7" destOrd="0" presId="urn:microsoft.com/office/officeart/2005/8/layout/hList1"/>
    <dgm:cxn modelId="{DBDF2FAC-DCCC-43DF-9E30-735062982757}" type="presParOf" srcId="{6221184B-CBC7-483B-9A0D-F057766045B1}" destId="{49DC41D0-5E64-47E4-908A-D1EDDDBC6407}" srcOrd="8" destOrd="0" presId="urn:microsoft.com/office/officeart/2005/8/layout/hList1"/>
    <dgm:cxn modelId="{8E8B8175-90E9-43A1-9ED8-62F03529E267}" type="presParOf" srcId="{49DC41D0-5E64-47E4-908A-D1EDDDBC6407}" destId="{2FE1DA74-3D07-425B-AD61-165ADAEBC14E}" srcOrd="0" destOrd="0" presId="urn:microsoft.com/office/officeart/2005/8/layout/hList1"/>
    <dgm:cxn modelId="{68687EA3-AE8D-4736-82AF-20193732DCE7}" type="presParOf" srcId="{49DC41D0-5E64-47E4-908A-D1EDDDBC6407}" destId="{5CCB98E4-9A31-4B17-A6B2-9CE6E76F9BD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9F8F88-3D1A-459B-BD53-67E8BD4BE3A3}">
      <dsp:nvSpPr>
        <dsp:cNvPr id="0" name=""/>
        <dsp:cNvSpPr/>
      </dsp:nvSpPr>
      <dsp:spPr>
        <a:xfrm>
          <a:off x="848" y="719592"/>
          <a:ext cx="3022103" cy="1094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154432" rIns="270256" bIns="154432" numCol="1" spcCol="1270" anchor="ctr" anchorCtr="0">
          <a:noAutofit/>
        </a:bodyPr>
        <a:lstStyle/>
        <a:p>
          <a:pPr lvl="0" algn="ctr" defTabSz="1689100" rtl="1">
            <a:lnSpc>
              <a:spcPct val="90000"/>
            </a:lnSpc>
            <a:spcBef>
              <a:spcPct val="0"/>
            </a:spcBef>
            <a:spcAft>
              <a:spcPct val="35000"/>
            </a:spcAft>
          </a:pPr>
          <a:r>
            <a:rPr lang="he-IL" sz="3800" kern="1200" dirty="0" smtClean="0"/>
            <a:t>ריבוע הלבן</a:t>
          </a:r>
          <a:endParaRPr lang="he-IL" sz="3800" kern="1200" dirty="0"/>
        </a:p>
      </dsp:txBody>
      <dsp:txXfrm>
        <a:off x="848" y="719592"/>
        <a:ext cx="3022103" cy="1094400"/>
      </dsp:txXfrm>
    </dsp:sp>
    <dsp:sp modelId="{46850C2D-5668-480E-8A5C-74F6C39A71F5}">
      <dsp:nvSpPr>
        <dsp:cNvPr id="0" name=""/>
        <dsp:cNvSpPr/>
      </dsp:nvSpPr>
      <dsp:spPr>
        <a:xfrm>
          <a:off x="848" y="1813992"/>
          <a:ext cx="3022103" cy="166896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B73B02-B516-4B75-A537-45640199077D}">
      <dsp:nvSpPr>
        <dsp:cNvPr id="0" name=""/>
        <dsp:cNvSpPr/>
      </dsp:nvSpPr>
      <dsp:spPr>
        <a:xfrm>
          <a:off x="3446046" y="719592"/>
          <a:ext cx="3022103" cy="1094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154432" rIns="270256" bIns="154432" numCol="1" spcCol="1270" anchor="ctr" anchorCtr="0">
          <a:noAutofit/>
        </a:bodyPr>
        <a:lstStyle/>
        <a:p>
          <a:pPr lvl="0" algn="ctr" defTabSz="1689100" rtl="1">
            <a:lnSpc>
              <a:spcPct val="90000"/>
            </a:lnSpc>
            <a:spcBef>
              <a:spcPct val="0"/>
            </a:spcBef>
            <a:spcAft>
              <a:spcPct val="35000"/>
            </a:spcAft>
          </a:pPr>
          <a:r>
            <a:rPr lang="he-IL" sz="3800" kern="1200" dirty="0" smtClean="0"/>
            <a:t>ריבוע השחור</a:t>
          </a:r>
          <a:endParaRPr lang="he-IL" sz="3800" kern="1200" dirty="0"/>
        </a:p>
      </dsp:txBody>
      <dsp:txXfrm>
        <a:off x="3446046" y="719592"/>
        <a:ext cx="3022103" cy="1094400"/>
      </dsp:txXfrm>
    </dsp:sp>
    <dsp:sp modelId="{1234C230-E529-4FA7-8AF7-652CE8852293}">
      <dsp:nvSpPr>
        <dsp:cNvPr id="0" name=""/>
        <dsp:cNvSpPr/>
      </dsp:nvSpPr>
      <dsp:spPr>
        <a:xfrm>
          <a:off x="3446046" y="1813992"/>
          <a:ext cx="3022103" cy="166896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B236A2-BB59-4ED3-97B8-EFE958AE5079}">
      <dsp:nvSpPr>
        <dsp:cNvPr id="0" name=""/>
        <dsp:cNvSpPr/>
      </dsp:nvSpPr>
      <dsp:spPr>
        <a:xfrm>
          <a:off x="6893496" y="719592"/>
          <a:ext cx="3022103" cy="1094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154432" rIns="270256" bIns="154432" numCol="1" spcCol="1270" anchor="ctr" anchorCtr="0">
          <a:noAutofit/>
        </a:bodyPr>
        <a:lstStyle/>
        <a:p>
          <a:pPr lvl="0" algn="ctr" defTabSz="1689100" rtl="1">
            <a:lnSpc>
              <a:spcPct val="90000"/>
            </a:lnSpc>
            <a:spcBef>
              <a:spcPct val="0"/>
            </a:spcBef>
            <a:spcAft>
              <a:spcPct val="35000"/>
            </a:spcAft>
          </a:pPr>
          <a:r>
            <a:rPr lang="he-IL" sz="3800" kern="1200" dirty="0" smtClean="0"/>
            <a:t>ריבוע האפור</a:t>
          </a:r>
          <a:endParaRPr lang="he-IL" sz="3800" kern="1200" dirty="0"/>
        </a:p>
      </dsp:txBody>
      <dsp:txXfrm>
        <a:off x="6893496" y="719592"/>
        <a:ext cx="3022103" cy="1094400"/>
      </dsp:txXfrm>
    </dsp:sp>
    <dsp:sp modelId="{8A386837-3774-485B-B275-456A36476909}">
      <dsp:nvSpPr>
        <dsp:cNvPr id="0" name=""/>
        <dsp:cNvSpPr/>
      </dsp:nvSpPr>
      <dsp:spPr>
        <a:xfrm>
          <a:off x="6891245" y="1813992"/>
          <a:ext cx="3026606" cy="166896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2692" tIns="202692" rIns="270256" bIns="304038" numCol="1" spcCol="1270" anchor="t" anchorCtr="0">
          <a:noAutofit/>
        </a:bodyPr>
        <a:lstStyle/>
        <a:p>
          <a:pPr marL="285750" lvl="1" indent="-285750" algn="r" defTabSz="1689100" rtl="1">
            <a:lnSpc>
              <a:spcPct val="90000"/>
            </a:lnSpc>
            <a:spcBef>
              <a:spcPct val="0"/>
            </a:spcBef>
            <a:spcAft>
              <a:spcPct val="15000"/>
            </a:spcAft>
            <a:buChar char="••"/>
          </a:pPr>
          <a:endParaRPr lang="he-IL" sz="3800" kern="1200" dirty="0"/>
        </a:p>
      </dsp:txBody>
      <dsp:txXfrm>
        <a:off x="6891245" y="1813992"/>
        <a:ext cx="3026606" cy="1668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9072ED-C8B1-4456-A55E-786BF05696B9}">
      <dsp:nvSpPr>
        <dsp:cNvPr id="0" name=""/>
        <dsp:cNvSpPr/>
      </dsp:nvSpPr>
      <dsp:spPr>
        <a:xfrm>
          <a:off x="23664" y="1011643"/>
          <a:ext cx="2081460" cy="921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rtl="1">
            <a:lnSpc>
              <a:spcPct val="90000"/>
            </a:lnSpc>
            <a:spcBef>
              <a:spcPct val="0"/>
            </a:spcBef>
            <a:spcAft>
              <a:spcPct val="35000"/>
            </a:spcAft>
          </a:pPr>
          <a:r>
            <a:rPr lang="en-US" sz="2600" kern="1200" dirty="0" smtClean="0"/>
            <a:t>id</a:t>
          </a:r>
          <a:endParaRPr lang="he-IL" sz="2600" kern="1200" dirty="0"/>
        </a:p>
      </dsp:txBody>
      <dsp:txXfrm>
        <a:off x="23664" y="1011643"/>
        <a:ext cx="2081460" cy="921600"/>
      </dsp:txXfrm>
    </dsp:sp>
    <dsp:sp modelId="{B82063D6-29FE-42B5-9F7B-6F35A573062B}">
      <dsp:nvSpPr>
        <dsp:cNvPr id="0" name=""/>
        <dsp:cNvSpPr/>
      </dsp:nvSpPr>
      <dsp:spPr>
        <a:xfrm>
          <a:off x="0" y="1940593"/>
          <a:ext cx="2127831" cy="140544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r" defTabSz="622300" rtl="1">
            <a:lnSpc>
              <a:spcPct val="90000"/>
            </a:lnSpc>
            <a:spcBef>
              <a:spcPct val="0"/>
            </a:spcBef>
            <a:spcAft>
              <a:spcPct val="15000"/>
            </a:spcAft>
            <a:buChar char="••"/>
          </a:pPr>
          <a:endParaRPr lang="he-IL" sz="1400" kern="1200" dirty="0"/>
        </a:p>
      </dsp:txBody>
      <dsp:txXfrm>
        <a:off x="0" y="1940593"/>
        <a:ext cx="2127831" cy="1405440"/>
      </dsp:txXfrm>
    </dsp:sp>
    <dsp:sp modelId="{0A132C0D-644A-4D4E-BCBA-3431F252FE9D}">
      <dsp:nvSpPr>
        <dsp:cNvPr id="0" name=""/>
        <dsp:cNvSpPr/>
      </dsp:nvSpPr>
      <dsp:spPr>
        <a:xfrm>
          <a:off x="2348361" y="990326"/>
          <a:ext cx="1755781" cy="921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rtl="1">
            <a:lnSpc>
              <a:spcPct val="90000"/>
            </a:lnSpc>
            <a:spcBef>
              <a:spcPct val="0"/>
            </a:spcBef>
            <a:spcAft>
              <a:spcPct val="35000"/>
            </a:spcAft>
          </a:pPr>
          <a:r>
            <a:rPr lang="he-IL" sz="2600" kern="1200" dirty="0" smtClean="0"/>
            <a:t>קבלת הודעות</a:t>
          </a:r>
          <a:endParaRPr lang="he-IL" sz="2600" kern="1200" dirty="0"/>
        </a:p>
      </dsp:txBody>
      <dsp:txXfrm>
        <a:off x="2348361" y="990326"/>
        <a:ext cx="1755781" cy="921600"/>
      </dsp:txXfrm>
    </dsp:sp>
    <dsp:sp modelId="{EF3BE83F-8CDC-43F7-AF93-0AB8559F3E24}">
      <dsp:nvSpPr>
        <dsp:cNvPr id="0" name=""/>
        <dsp:cNvSpPr/>
      </dsp:nvSpPr>
      <dsp:spPr>
        <a:xfrm>
          <a:off x="2308122" y="1933243"/>
          <a:ext cx="1798602" cy="1405440"/>
        </a:xfrm>
        <a:prstGeom prst="rect">
          <a:avLst/>
        </a:prstGeom>
        <a:solidFill>
          <a:schemeClr val="accent1">
            <a:tint val="40000"/>
            <a:hueOff val="0"/>
            <a:satOff val="0"/>
            <a:lum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r" defTabSz="1155700" rtl="1">
            <a:lnSpc>
              <a:spcPct val="90000"/>
            </a:lnSpc>
            <a:spcBef>
              <a:spcPct val="0"/>
            </a:spcBef>
            <a:spcAft>
              <a:spcPct val="15000"/>
            </a:spcAft>
            <a:buChar char="••"/>
          </a:pPr>
          <a:endParaRPr lang="he-IL" sz="2600" kern="1200" dirty="0"/>
        </a:p>
      </dsp:txBody>
      <dsp:txXfrm>
        <a:off x="2308122" y="1933243"/>
        <a:ext cx="1798602" cy="1405440"/>
      </dsp:txXfrm>
    </dsp:sp>
    <dsp:sp modelId="{769B7EB2-EE2C-4D6A-BDBA-378DC5B2969B}">
      <dsp:nvSpPr>
        <dsp:cNvPr id="0" name=""/>
        <dsp:cNvSpPr/>
      </dsp:nvSpPr>
      <dsp:spPr>
        <a:xfrm>
          <a:off x="6136138" y="1036508"/>
          <a:ext cx="1884756" cy="921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rtl="1">
            <a:lnSpc>
              <a:spcPct val="90000"/>
            </a:lnSpc>
            <a:spcBef>
              <a:spcPct val="0"/>
            </a:spcBef>
            <a:spcAft>
              <a:spcPct val="35000"/>
            </a:spcAft>
          </a:pPr>
          <a:r>
            <a:rPr lang="he-IL" sz="2600" kern="1200" dirty="0" smtClean="0"/>
            <a:t>סוללה</a:t>
          </a:r>
          <a:endParaRPr lang="he-IL" sz="2600" kern="1200" dirty="0"/>
        </a:p>
      </dsp:txBody>
      <dsp:txXfrm>
        <a:off x="6136138" y="1036508"/>
        <a:ext cx="1884756" cy="921600"/>
      </dsp:txXfrm>
    </dsp:sp>
    <dsp:sp modelId="{E24B9437-5198-4188-B18A-56CBDBDB9936}">
      <dsp:nvSpPr>
        <dsp:cNvPr id="0" name=""/>
        <dsp:cNvSpPr/>
      </dsp:nvSpPr>
      <dsp:spPr>
        <a:xfrm>
          <a:off x="6151308" y="1958105"/>
          <a:ext cx="1854415" cy="140544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8CA7FA-1EEC-4F2B-9995-6644D5E1ADD3}">
      <dsp:nvSpPr>
        <dsp:cNvPr id="0" name=""/>
        <dsp:cNvSpPr/>
      </dsp:nvSpPr>
      <dsp:spPr>
        <a:xfrm>
          <a:off x="4370727" y="1036508"/>
          <a:ext cx="1541298" cy="921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rtl="1">
            <a:lnSpc>
              <a:spcPct val="90000"/>
            </a:lnSpc>
            <a:spcBef>
              <a:spcPct val="0"/>
            </a:spcBef>
            <a:spcAft>
              <a:spcPct val="35000"/>
            </a:spcAft>
          </a:pPr>
          <a:r>
            <a:rPr lang="he-IL" sz="2600" kern="1200" dirty="0" smtClean="0"/>
            <a:t>שליחת הודעה</a:t>
          </a:r>
          <a:endParaRPr lang="he-IL" sz="2600" kern="1200" dirty="0"/>
        </a:p>
      </dsp:txBody>
      <dsp:txXfrm>
        <a:off x="4370727" y="1036508"/>
        <a:ext cx="1541298" cy="921600"/>
      </dsp:txXfrm>
    </dsp:sp>
    <dsp:sp modelId="{DCF4229C-4252-41D2-8A5B-7BD2E933475F}">
      <dsp:nvSpPr>
        <dsp:cNvPr id="0" name=""/>
        <dsp:cNvSpPr/>
      </dsp:nvSpPr>
      <dsp:spPr>
        <a:xfrm>
          <a:off x="4398418" y="1967339"/>
          <a:ext cx="1496567" cy="140544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E1DA74-3D07-425B-AD61-165ADAEBC14E}">
      <dsp:nvSpPr>
        <dsp:cNvPr id="0" name=""/>
        <dsp:cNvSpPr/>
      </dsp:nvSpPr>
      <dsp:spPr>
        <a:xfrm>
          <a:off x="8305970" y="972272"/>
          <a:ext cx="1372514" cy="921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rtl="1">
            <a:lnSpc>
              <a:spcPct val="90000"/>
            </a:lnSpc>
            <a:spcBef>
              <a:spcPct val="0"/>
            </a:spcBef>
            <a:spcAft>
              <a:spcPct val="35000"/>
            </a:spcAft>
          </a:pPr>
          <a:r>
            <a:rPr lang="he-IL" sz="2600" kern="1200" dirty="0" smtClean="0"/>
            <a:t>מיקום</a:t>
          </a:r>
          <a:endParaRPr lang="he-IL" sz="2600" kern="1200" dirty="0"/>
        </a:p>
      </dsp:txBody>
      <dsp:txXfrm>
        <a:off x="8305970" y="972272"/>
        <a:ext cx="1372514" cy="921600"/>
      </dsp:txXfrm>
    </dsp:sp>
    <dsp:sp modelId="{5CCB98E4-9A31-4B17-A6B2-9CE6E76F9BD2}">
      <dsp:nvSpPr>
        <dsp:cNvPr id="0" name=""/>
        <dsp:cNvSpPr/>
      </dsp:nvSpPr>
      <dsp:spPr>
        <a:xfrm>
          <a:off x="8281561" y="1912428"/>
          <a:ext cx="1456139" cy="140544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9072ED-C8B1-4456-A55E-786BF05696B9}">
      <dsp:nvSpPr>
        <dsp:cNvPr id="0" name=""/>
        <dsp:cNvSpPr/>
      </dsp:nvSpPr>
      <dsp:spPr>
        <a:xfrm>
          <a:off x="28484" y="1048003"/>
          <a:ext cx="1995707" cy="8928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rtl="1">
            <a:lnSpc>
              <a:spcPct val="90000"/>
            </a:lnSpc>
            <a:spcBef>
              <a:spcPct val="0"/>
            </a:spcBef>
            <a:spcAft>
              <a:spcPct val="35000"/>
            </a:spcAft>
          </a:pPr>
          <a:r>
            <a:rPr lang="en-US" sz="2500" kern="1200" dirty="0" smtClean="0"/>
            <a:t>id</a:t>
          </a:r>
          <a:endParaRPr lang="he-IL" sz="2500" kern="1200" dirty="0"/>
        </a:p>
      </dsp:txBody>
      <dsp:txXfrm>
        <a:off x="28484" y="1048003"/>
        <a:ext cx="1995707" cy="892800"/>
      </dsp:txXfrm>
    </dsp:sp>
    <dsp:sp modelId="{B82063D6-29FE-42B5-9F7B-6F35A573062B}">
      <dsp:nvSpPr>
        <dsp:cNvPr id="0" name=""/>
        <dsp:cNvSpPr/>
      </dsp:nvSpPr>
      <dsp:spPr>
        <a:xfrm>
          <a:off x="1843" y="1956869"/>
          <a:ext cx="2040168" cy="136152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r" defTabSz="622300" rtl="1">
            <a:lnSpc>
              <a:spcPct val="90000"/>
            </a:lnSpc>
            <a:spcBef>
              <a:spcPct val="0"/>
            </a:spcBef>
            <a:spcAft>
              <a:spcPct val="15000"/>
            </a:spcAft>
            <a:buChar char="••"/>
          </a:pPr>
          <a:endParaRPr lang="he-IL" sz="1400" kern="1200" dirty="0"/>
        </a:p>
      </dsp:txBody>
      <dsp:txXfrm>
        <a:off x="1843" y="1956869"/>
        <a:ext cx="2040168" cy="1361520"/>
      </dsp:txXfrm>
    </dsp:sp>
    <dsp:sp modelId="{0A132C0D-644A-4D4E-BCBA-3431F252FE9D}">
      <dsp:nvSpPr>
        <dsp:cNvPr id="0" name=""/>
        <dsp:cNvSpPr/>
      </dsp:nvSpPr>
      <dsp:spPr>
        <a:xfrm>
          <a:off x="2257407" y="1027353"/>
          <a:ext cx="1683445" cy="8928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rtl="1">
            <a:lnSpc>
              <a:spcPct val="90000"/>
            </a:lnSpc>
            <a:spcBef>
              <a:spcPct val="0"/>
            </a:spcBef>
            <a:spcAft>
              <a:spcPct val="35000"/>
            </a:spcAft>
          </a:pPr>
          <a:r>
            <a:rPr lang="he-IL" sz="2500" kern="1200" dirty="0" smtClean="0"/>
            <a:t>קבלת הודעות</a:t>
          </a:r>
          <a:endParaRPr lang="he-IL" sz="2500" kern="1200" dirty="0"/>
        </a:p>
      </dsp:txBody>
      <dsp:txXfrm>
        <a:off x="2257407" y="1027353"/>
        <a:ext cx="1683445" cy="892800"/>
      </dsp:txXfrm>
    </dsp:sp>
    <dsp:sp modelId="{EF3BE83F-8CDC-43F7-AF93-0AB8559F3E24}">
      <dsp:nvSpPr>
        <dsp:cNvPr id="0" name=""/>
        <dsp:cNvSpPr/>
      </dsp:nvSpPr>
      <dsp:spPr>
        <a:xfrm>
          <a:off x="2218826" y="1940803"/>
          <a:ext cx="1724502" cy="1361520"/>
        </a:xfrm>
        <a:prstGeom prst="rect">
          <a:avLst/>
        </a:prstGeom>
        <a:solidFill>
          <a:schemeClr val="accent1">
            <a:tint val="40000"/>
            <a:hueOff val="0"/>
            <a:satOff val="0"/>
            <a:lum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r" defTabSz="1111250" rtl="1">
            <a:lnSpc>
              <a:spcPct val="90000"/>
            </a:lnSpc>
            <a:spcBef>
              <a:spcPct val="0"/>
            </a:spcBef>
            <a:spcAft>
              <a:spcPct val="15000"/>
            </a:spcAft>
            <a:buChar char="••"/>
          </a:pPr>
          <a:endParaRPr lang="he-IL" sz="2500" kern="1200" dirty="0"/>
        </a:p>
      </dsp:txBody>
      <dsp:txXfrm>
        <a:off x="2218826" y="1940803"/>
        <a:ext cx="1724502" cy="1361520"/>
      </dsp:txXfrm>
    </dsp:sp>
    <dsp:sp modelId="{769B7EB2-EE2C-4D6A-BDBA-378DC5B2969B}">
      <dsp:nvSpPr>
        <dsp:cNvPr id="0" name=""/>
        <dsp:cNvSpPr/>
      </dsp:nvSpPr>
      <dsp:spPr>
        <a:xfrm>
          <a:off x="6347467" y="1037620"/>
          <a:ext cx="1832329" cy="8928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rtl="1">
            <a:lnSpc>
              <a:spcPct val="90000"/>
            </a:lnSpc>
            <a:spcBef>
              <a:spcPct val="0"/>
            </a:spcBef>
            <a:spcAft>
              <a:spcPct val="35000"/>
            </a:spcAft>
          </a:pPr>
          <a:r>
            <a:rPr lang="he-IL" sz="2500" kern="1200" dirty="0" smtClean="0"/>
            <a:t>סוללה</a:t>
          </a:r>
          <a:endParaRPr lang="he-IL" sz="2500" kern="1200" dirty="0"/>
        </a:p>
      </dsp:txBody>
      <dsp:txXfrm>
        <a:off x="6347467" y="1037620"/>
        <a:ext cx="1832329" cy="892800"/>
      </dsp:txXfrm>
    </dsp:sp>
    <dsp:sp modelId="{E24B9437-5198-4188-B18A-56CBDBDB9936}">
      <dsp:nvSpPr>
        <dsp:cNvPr id="0" name=""/>
        <dsp:cNvSpPr/>
      </dsp:nvSpPr>
      <dsp:spPr>
        <a:xfrm>
          <a:off x="4230471" y="1939618"/>
          <a:ext cx="1778016" cy="136152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8CA7FA-1EEC-4F2B-9995-6644D5E1ADD3}">
      <dsp:nvSpPr>
        <dsp:cNvPr id="0" name=""/>
        <dsp:cNvSpPr/>
      </dsp:nvSpPr>
      <dsp:spPr>
        <a:xfrm>
          <a:off x="4249529" y="1027353"/>
          <a:ext cx="1747043" cy="8928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rtl="1">
            <a:lnSpc>
              <a:spcPct val="90000"/>
            </a:lnSpc>
            <a:spcBef>
              <a:spcPct val="0"/>
            </a:spcBef>
            <a:spcAft>
              <a:spcPct val="35000"/>
            </a:spcAft>
          </a:pPr>
          <a:r>
            <a:rPr lang="he-IL" sz="2500" kern="1200" dirty="0" smtClean="0"/>
            <a:t>שליחת הודעה</a:t>
          </a:r>
          <a:endParaRPr lang="he-IL" sz="2500" kern="1200" dirty="0"/>
        </a:p>
      </dsp:txBody>
      <dsp:txXfrm>
        <a:off x="4249529" y="1027353"/>
        <a:ext cx="1747043" cy="892800"/>
      </dsp:txXfrm>
    </dsp:sp>
    <dsp:sp modelId="{DCF4229C-4252-41D2-8A5B-7BD2E933475F}">
      <dsp:nvSpPr>
        <dsp:cNvPr id="0" name=""/>
        <dsp:cNvSpPr/>
      </dsp:nvSpPr>
      <dsp:spPr>
        <a:xfrm>
          <a:off x="6329311" y="1945187"/>
          <a:ext cx="1865985" cy="136152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E1DA74-3D07-425B-AD61-165ADAEBC14E}">
      <dsp:nvSpPr>
        <dsp:cNvPr id="0" name=""/>
        <dsp:cNvSpPr/>
      </dsp:nvSpPr>
      <dsp:spPr>
        <a:xfrm>
          <a:off x="8382980" y="1009863"/>
          <a:ext cx="1315968" cy="8928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rtl="1">
            <a:lnSpc>
              <a:spcPct val="90000"/>
            </a:lnSpc>
            <a:spcBef>
              <a:spcPct val="0"/>
            </a:spcBef>
            <a:spcAft>
              <a:spcPct val="35000"/>
            </a:spcAft>
          </a:pPr>
          <a:r>
            <a:rPr lang="he-IL" sz="2500" kern="1200" dirty="0" smtClean="0"/>
            <a:t>מיקום</a:t>
          </a:r>
          <a:endParaRPr lang="he-IL" sz="2500" kern="1200" dirty="0"/>
        </a:p>
      </dsp:txBody>
      <dsp:txXfrm>
        <a:off x="8382980" y="1009863"/>
        <a:ext cx="1315968" cy="892800"/>
      </dsp:txXfrm>
    </dsp:sp>
    <dsp:sp modelId="{5CCB98E4-9A31-4B17-A6B2-9CE6E76F9BD2}">
      <dsp:nvSpPr>
        <dsp:cNvPr id="0" name=""/>
        <dsp:cNvSpPr/>
      </dsp:nvSpPr>
      <dsp:spPr>
        <a:xfrm>
          <a:off x="8359576" y="1920639"/>
          <a:ext cx="1396149" cy="136152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48BCDC13-BB67-4C2A-9868-DAC0FC3DF264}" type="datetimeFigureOut">
              <a:rPr lang="he-IL" smtClean="0"/>
              <a:t>א'/סיון/תשע"ו</a:t>
            </a:fld>
            <a:endParaRPr lang="he-IL"/>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he-IL"/>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CA5A2A4F-886D-4A32-A3F5-8DDDCA9884D8}" type="slidenum">
              <a:rPr lang="he-IL" smtClean="0"/>
              <a:t>‹#›</a:t>
            </a:fld>
            <a:endParaRPr lang="he-IL"/>
          </a:p>
        </p:txBody>
      </p:sp>
    </p:spTree>
    <p:extLst>
      <p:ext uri="{BB962C8B-B14F-4D97-AF65-F5344CB8AC3E}">
        <p14:creationId xmlns:p14="http://schemas.microsoft.com/office/powerpoint/2010/main" val="4176932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ערוך סגנונות טקסט של תבנית בסיס</a:t>
            </a:r>
          </a:p>
        </p:txBody>
      </p:sp>
      <p:sp>
        <p:nvSpPr>
          <p:cNvPr id="5" name="Date Placeholder 4"/>
          <p:cNvSpPr>
            <a:spLocks noGrp="1"/>
          </p:cNvSpPr>
          <p:nvPr>
            <p:ph type="dt" sz="half" idx="10"/>
          </p:nvPr>
        </p:nvSpPr>
        <p:spPr/>
        <p:txBody>
          <a:bodyPr/>
          <a:lstStyle/>
          <a:p>
            <a:fld id="{48BCDC13-BB67-4C2A-9868-DAC0FC3DF264}" type="datetimeFigureOut">
              <a:rPr lang="he-IL" smtClean="0"/>
              <a:t>א'/סיון/תשע"ו</a:t>
            </a:fld>
            <a:endParaRPr lang="he-IL"/>
          </a:p>
        </p:txBody>
      </p:sp>
      <p:sp>
        <p:nvSpPr>
          <p:cNvPr id="6" name="Footer Placeholder 5"/>
          <p:cNvSpPr>
            <a:spLocks noGrp="1"/>
          </p:cNvSpPr>
          <p:nvPr>
            <p:ph type="ftr" sz="quarter" idx="11"/>
          </p:nvPr>
        </p:nvSpPr>
        <p:spPr/>
        <p:txBody>
          <a:bodyPr/>
          <a:lstStyle/>
          <a:p>
            <a:endParaRPr lang="he-IL"/>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A5A2A4F-886D-4A32-A3F5-8DDDCA9884D8}" type="slidenum">
              <a:rPr lang="he-IL" smtClean="0"/>
              <a:t>‹#›</a:t>
            </a:fld>
            <a:endParaRPr lang="he-IL"/>
          </a:p>
        </p:txBody>
      </p:sp>
    </p:spTree>
    <p:extLst>
      <p:ext uri="{BB962C8B-B14F-4D97-AF65-F5344CB8AC3E}">
        <p14:creationId xmlns:p14="http://schemas.microsoft.com/office/powerpoint/2010/main" val="3430817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כותרת וכיתוב">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he-IL" smtClean="0"/>
              <a:t>לחץ כדי לערוך סגנון כותרת של תבנית בסיס</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ערוך סגנונות טקסט של תבנית בסיס</a:t>
            </a:r>
          </a:p>
        </p:txBody>
      </p:sp>
      <p:sp>
        <p:nvSpPr>
          <p:cNvPr id="4" name="Date Placeholder 3"/>
          <p:cNvSpPr>
            <a:spLocks noGrp="1"/>
          </p:cNvSpPr>
          <p:nvPr>
            <p:ph type="dt" sz="half" idx="10"/>
          </p:nvPr>
        </p:nvSpPr>
        <p:spPr/>
        <p:txBody>
          <a:bodyPr/>
          <a:lstStyle/>
          <a:p>
            <a:fld id="{48BCDC13-BB67-4C2A-9868-DAC0FC3DF264}" type="datetimeFigureOut">
              <a:rPr lang="he-IL" smtClean="0"/>
              <a:t>א'/סיון/תשע"ו</a:t>
            </a:fld>
            <a:endParaRPr lang="he-IL"/>
          </a:p>
        </p:txBody>
      </p:sp>
      <p:sp>
        <p:nvSpPr>
          <p:cNvPr id="5" name="Footer Placeholder 4"/>
          <p:cNvSpPr>
            <a:spLocks noGrp="1"/>
          </p:cNvSpPr>
          <p:nvPr>
            <p:ph type="ftr" sz="quarter" idx="11"/>
          </p:nvPr>
        </p:nvSpPr>
        <p:spPr/>
        <p:txBody>
          <a:bodyPr/>
          <a:lstStyle/>
          <a:p>
            <a:endParaRPr lang="he-IL"/>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5A2A4F-886D-4A32-A3F5-8DDDCA9884D8}" type="slidenum">
              <a:rPr lang="he-IL" smtClean="0"/>
              <a:t>‹#›</a:t>
            </a:fld>
            <a:endParaRPr lang="he-IL"/>
          </a:p>
        </p:txBody>
      </p:sp>
    </p:spTree>
    <p:extLst>
      <p:ext uri="{BB962C8B-B14F-4D97-AF65-F5344CB8AC3E}">
        <p14:creationId xmlns:p14="http://schemas.microsoft.com/office/powerpoint/2010/main" val="1483114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ציטוט עם כיתוב">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he-IL" smtClean="0"/>
              <a:t>לחץ כדי לערוך סגנון כותרת של תבנית בסיס</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ערוך סגנונות טקסט של תבנית בסיס</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ערוך סגנונות טקסט של תבנית בסיס</a:t>
            </a:r>
          </a:p>
        </p:txBody>
      </p:sp>
      <p:sp>
        <p:nvSpPr>
          <p:cNvPr id="4" name="Date Placeholder 3"/>
          <p:cNvSpPr>
            <a:spLocks noGrp="1"/>
          </p:cNvSpPr>
          <p:nvPr>
            <p:ph type="dt" sz="half" idx="10"/>
          </p:nvPr>
        </p:nvSpPr>
        <p:spPr/>
        <p:txBody>
          <a:bodyPr/>
          <a:lstStyle/>
          <a:p>
            <a:fld id="{48BCDC13-BB67-4C2A-9868-DAC0FC3DF264}" type="datetimeFigureOut">
              <a:rPr lang="he-IL" smtClean="0"/>
              <a:t>א'/סיון/תשע"ו</a:t>
            </a:fld>
            <a:endParaRPr lang="he-IL"/>
          </a:p>
        </p:txBody>
      </p:sp>
      <p:sp>
        <p:nvSpPr>
          <p:cNvPr id="5" name="Footer Placeholder 4"/>
          <p:cNvSpPr>
            <a:spLocks noGrp="1"/>
          </p:cNvSpPr>
          <p:nvPr>
            <p:ph type="ftr" sz="quarter" idx="11"/>
          </p:nvPr>
        </p:nvSpPr>
        <p:spPr/>
        <p:txBody>
          <a:bodyPr/>
          <a:lstStyle/>
          <a:p>
            <a:endParaRPr lang="he-IL"/>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5A2A4F-886D-4A32-A3F5-8DDDCA9884D8}" type="slidenum">
              <a:rPr lang="he-IL" smtClean="0"/>
              <a:t>‹#›</a:t>
            </a:fld>
            <a:endParaRPr lang="he-IL"/>
          </a:p>
        </p:txBody>
      </p:sp>
    </p:spTree>
    <p:extLst>
      <p:ext uri="{BB962C8B-B14F-4D97-AF65-F5344CB8AC3E}">
        <p14:creationId xmlns:p14="http://schemas.microsoft.com/office/powerpoint/2010/main" val="4278609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כרטיס שם">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ערוך סגנונות טקסט של תבנית בסיס</a:t>
            </a:r>
          </a:p>
        </p:txBody>
      </p:sp>
      <p:sp>
        <p:nvSpPr>
          <p:cNvPr id="4" name="Date Placeholder 3"/>
          <p:cNvSpPr>
            <a:spLocks noGrp="1"/>
          </p:cNvSpPr>
          <p:nvPr>
            <p:ph type="dt" sz="half" idx="10"/>
          </p:nvPr>
        </p:nvSpPr>
        <p:spPr/>
        <p:txBody>
          <a:bodyPr/>
          <a:lstStyle/>
          <a:p>
            <a:fld id="{48BCDC13-BB67-4C2A-9868-DAC0FC3DF264}" type="datetimeFigureOut">
              <a:rPr lang="he-IL" smtClean="0"/>
              <a:t>א'/סיון/תשע"ו</a:t>
            </a:fld>
            <a:endParaRPr lang="he-IL"/>
          </a:p>
        </p:txBody>
      </p:sp>
      <p:sp>
        <p:nvSpPr>
          <p:cNvPr id="5" name="Footer Placeholder 4"/>
          <p:cNvSpPr>
            <a:spLocks noGrp="1"/>
          </p:cNvSpPr>
          <p:nvPr>
            <p:ph type="ftr" sz="quarter" idx="11"/>
          </p:nvPr>
        </p:nvSpPr>
        <p:spPr/>
        <p:txBody>
          <a:bodyPr/>
          <a:lstStyle/>
          <a:p>
            <a:endParaRPr lang="he-IL"/>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5A2A4F-886D-4A32-A3F5-8DDDCA9884D8}" type="slidenum">
              <a:rPr lang="he-IL" smtClean="0"/>
              <a:t>‹#›</a:t>
            </a:fld>
            <a:endParaRPr lang="he-IL"/>
          </a:p>
        </p:txBody>
      </p:sp>
    </p:spTree>
    <p:extLst>
      <p:ext uri="{BB962C8B-B14F-4D97-AF65-F5344CB8AC3E}">
        <p14:creationId xmlns:p14="http://schemas.microsoft.com/office/powerpoint/2010/main" val="3293360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ערוך סגנונות טקסט של תבנית בסיס</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ערוך סגנונות טקסט של תבנית בסיס</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ערוך סגנונות טקסט של תבנית בסיס</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BCDC13-BB67-4C2A-9868-DAC0FC3DF264}" type="datetimeFigureOut">
              <a:rPr lang="he-IL" smtClean="0"/>
              <a:t>א'/סיון/תשע"ו</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CA5A2A4F-886D-4A32-A3F5-8DDDCA9884D8}" type="slidenum">
              <a:rPr lang="he-IL" smtClean="0"/>
              <a:t>‹#›</a:t>
            </a:fld>
            <a:endParaRPr lang="he-IL"/>
          </a:p>
        </p:txBody>
      </p:sp>
    </p:spTree>
    <p:extLst>
      <p:ext uri="{BB962C8B-B14F-4D97-AF65-F5344CB8AC3E}">
        <p14:creationId xmlns:p14="http://schemas.microsoft.com/office/powerpoint/2010/main" val="3281670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ערוך סגנונות טקסט של תבנית בסיס</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ערוך סגנונות טקסט של תבנית בסיס</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ערוך סגנונות טקסט של תבנית בסיס</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BCDC13-BB67-4C2A-9868-DAC0FC3DF264}" type="datetimeFigureOut">
              <a:rPr lang="he-IL" smtClean="0"/>
              <a:t>א'/סיון/תשע"ו</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CA5A2A4F-886D-4A32-A3F5-8DDDCA9884D8}" type="slidenum">
              <a:rPr lang="he-IL" smtClean="0"/>
              <a:t>‹#›</a:t>
            </a:fld>
            <a:endParaRPr lang="he-IL"/>
          </a:p>
        </p:txBody>
      </p:sp>
    </p:spTree>
    <p:extLst>
      <p:ext uri="{BB962C8B-B14F-4D97-AF65-F5344CB8AC3E}">
        <p14:creationId xmlns:p14="http://schemas.microsoft.com/office/powerpoint/2010/main" val="3603490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nchorCtr="0"/>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BCDC13-BB67-4C2A-9868-DAC0FC3DF264}" type="datetimeFigureOut">
              <a:rPr lang="he-IL" smtClean="0"/>
              <a:t>א'/סיון/תשע"ו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A5A2A4F-886D-4A32-A3F5-8DDDCA9884D8}" type="slidenum">
              <a:rPr lang="he-IL" smtClean="0"/>
              <a:t>‹#›</a:t>
            </a:fld>
            <a:endParaRPr lang="he-IL"/>
          </a:p>
        </p:txBody>
      </p:sp>
    </p:spTree>
    <p:extLst>
      <p:ext uri="{BB962C8B-B14F-4D97-AF65-F5344CB8AC3E}">
        <p14:creationId xmlns:p14="http://schemas.microsoft.com/office/powerpoint/2010/main" val="3718018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BCDC13-BB67-4C2A-9868-DAC0FC3DF264}" type="datetimeFigureOut">
              <a:rPr lang="he-IL" smtClean="0"/>
              <a:t>א'/סיון/תשע"ו</a:t>
            </a:fld>
            <a:endParaRPr lang="he-IL"/>
          </a:p>
        </p:txBody>
      </p:sp>
      <p:sp>
        <p:nvSpPr>
          <p:cNvPr id="5" name="Footer Placeholder 4"/>
          <p:cNvSpPr>
            <a:spLocks noGrp="1"/>
          </p:cNvSpPr>
          <p:nvPr>
            <p:ph type="ftr" sz="quarter" idx="11"/>
          </p:nvPr>
        </p:nvSpPr>
        <p:spPr/>
        <p:txBody>
          <a:bodyPr/>
          <a:lstStyle/>
          <a:p>
            <a:endParaRPr lang="he-IL"/>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5A2A4F-886D-4A32-A3F5-8DDDCA9884D8}" type="slidenum">
              <a:rPr lang="he-IL" smtClean="0"/>
              <a:t>‹#›</a:t>
            </a:fld>
            <a:endParaRPr lang="he-IL"/>
          </a:p>
        </p:txBody>
      </p:sp>
    </p:spTree>
    <p:extLst>
      <p:ext uri="{BB962C8B-B14F-4D97-AF65-F5344CB8AC3E}">
        <p14:creationId xmlns:p14="http://schemas.microsoft.com/office/powerpoint/2010/main" val="3394159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BCDC13-BB67-4C2A-9868-DAC0FC3DF264}" type="datetimeFigureOut">
              <a:rPr lang="he-IL" smtClean="0"/>
              <a:t>א'/סיון/תשע"ו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A5A2A4F-886D-4A32-A3F5-8DDDCA9884D8}" type="slidenum">
              <a:rPr lang="he-IL" smtClean="0"/>
              <a:t>‹#›</a:t>
            </a:fld>
            <a:endParaRPr lang="he-IL"/>
          </a:p>
        </p:txBody>
      </p:sp>
    </p:spTree>
    <p:extLst>
      <p:ext uri="{BB962C8B-B14F-4D97-AF65-F5344CB8AC3E}">
        <p14:creationId xmlns:p14="http://schemas.microsoft.com/office/powerpoint/2010/main" val="3660310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ערוך סגנונות טקסט של תבנית בסיס</a:t>
            </a:r>
          </a:p>
        </p:txBody>
      </p:sp>
      <p:sp>
        <p:nvSpPr>
          <p:cNvPr id="4" name="Date Placeholder 3"/>
          <p:cNvSpPr>
            <a:spLocks noGrp="1"/>
          </p:cNvSpPr>
          <p:nvPr>
            <p:ph type="dt" sz="half" idx="10"/>
          </p:nvPr>
        </p:nvSpPr>
        <p:spPr/>
        <p:txBody>
          <a:bodyPr/>
          <a:lstStyle/>
          <a:p>
            <a:fld id="{48BCDC13-BB67-4C2A-9868-DAC0FC3DF264}" type="datetimeFigureOut">
              <a:rPr lang="he-IL" smtClean="0"/>
              <a:t>א'/סיון/תשע"ו</a:t>
            </a:fld>
            <a:endParaRPr lang="he-IL"/>
          </a:p>
        </p:txBody>
      </p:sp>
      <p:sp>
        <p:nvSpPr>
          <p:cNvPr id="5" name="Footer Placeholder 4"/>
          <p:cNvSpPr>
            <a:spLocks noGrp="1"/>
          </p:cNvSpPr>
          <p:nvPr>
            <p:ph type="ftr" sz="quarter" idx="11"/>
          </p:nvPr>
        </p:nvSpPr>
        <p:spPr/>
        <p:txBody>
          <a:bodyPr/>
          <a:lstStyle/>
          <a:p>
            <a:endParaRPr lang="he-IL"/>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5A2A4F-886D-4A32-A3F5-8DDDCA9884D8}" type="slidenum">
              <a:rPr lang="he-IL" smtClean="0"/>
              <a:t>‹#›</a:t>
            </a:fld>
            <a:endParaRPr lang="he-IL"/>
          </a:p>
        </p:txBody>
      </p:sp>
    </p:spTree>
    <p:extLst>
      <p:ext uri="{BB962C8B-B14F-4D97-AF65-F5344CB8AC3E}">
        <p14:creationId xmlns:p14="http://schemas.microsoft.com/office/powerpoint/2010/main" val="444917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fld id="{48BCDC13-BB67-4C2A-9868-DAC0FC3DF264}" type="datetimeFigureOut">
              <a:rPr lang="he-IL" smtClean="0"/>
              <a:t>א'/סיון/תשע"ו</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A5A2A4F-886D-4A32-A3F5-8DDDCA9884D8}" type="slidenum">
              <a:rPr lang="he-IL" smtClean="0"/>
              <a:t>‹#›</a:t>
            </a:fld>
            <a:endParaRPr lang="he-IL"/>
          </a:p>
        </p:txBody>
      </p:sp>
    </p:spTree>
    <p:extLst>
      <p:ext uri="{BB962C8B-B14F-4D97-AF65-F5344CB8AC3E}">
        <p14:creationId xmlns:p14="http://schemas.microsoft.com/office/powerpoint/2010/main" val="798617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48BCDC13-BB67-4C2A-9868-DAC0FC3DF264}" type="datetimeFigureOut">
              <a:rPr lang="he-IL" smtClean="0"/>
              <a:t>א'/סיון/תשע"ו</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CA5A2A4F-886D-4A32-A3F5-8DDDCA9884D8}" type="slidenum">
              <a:rPr lang="he-IL" smtClean="0"/>
              <a:t>‹#›</a:t>
            </a:fld>
            <a:endParaRPr lang="he-IL"/>
          </a:p>
        </p:txBody>
      </p:sp>
    </p:spTree>
    <p:extLst>
      <p:ext uri="{BB962C8B-B14F-4D97-AF65-F5344CB8AC3E}">
        <p14:creationId xmlns:p14="http://schemas.microsoft.com/office/powerpoint/2010/main" val="1669717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BCDC13-BB67-4C2A-9868-DAC0FC3DF264}" type="datetimeFigureOut">
              <a:rPr lang="he-IL" smtClean="0"/>
              <a:t>א'/סיון/תשע"ו</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CA5A2A4F-886D-4A32-A3F5-8DDDCA9884D8}" type="slidenum">
              <a:rPr lang="he-IL" smtClean="0"/>
              <a:t>‹#›</a:t>
            </a:fld>
            <a:endParaRPr lang="he-IL"/>
          </a:p>
        </p:txBody>
      </p:sp>
    </p:spTree>
    <p:extLst>
      <p:ext uri="{BB962C8B-B14F-4D97-AF65-F5344CB8AC3E}">
        <p14:creationId xmlns:p14="http://schemas.microsoft.com/office/powerpoint/2010/main" val="4086547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BCDC13-BB67-4C2A-9868-DAC0FC3DF264}" type="datetimeFigureOut">
              <a:rPr lang="he-IL" smtClean="0"/>
              <a:t>א'/סיון/תשע"ו</a:t>
            </a:fld>
            <a:endParaRPr lang="he-IL"/>
          </a:p>
        </p:txBody>
      </p:sp>
      <p:sp>
        <p:nvSpPr>
          <p:cNvPr id="3" name="Footer Placeholder 2"/>
          <p:cNvSpPr>
            <a:spLocks noGrp="1"/>
          </p:cNvSpPr>
          <p:nvPr>
            <p:ph type="ftr" sz="quarter" idx="11"/>
          </p:nvPr>
        </p:nvSpPr>
        <p:spPr/>
        <p:txBody>
          <a:bodyPr/>
          <a:lstStyle/>
          <a:p>
            <a:endParaRPr lang="he-IL"/>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A5A2A4F-886D-4A32-A3F5-8DDDCA9884D8}" type="slidenum">
              <a:rPr lang="he-IL" smtClean="0"/>
              <a:t>‹#›</a:t>
            </a:fld>
            <a:endParaRPr lang="he-IL"/>
          </a:p>
        </p:txBody>
      </p:sp>
    </p:spTree>
    <p:extLst>
      <p:ext uri="{BB962C8B-B14F-4D97-AF65-F5344CB8AC3E}">
        <p14:creationId xmlns:p14="http://schemas.microsoft.com/office/powerpoint/2010/main" val="488471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ערוך סגנונות טקסט של תבנית בסיס</a:t>
            </a:r>
          </a:p>
        </p:txBody>
      </p:sp>
      <p:sp>
        <p:nvSpPr>
          <p:cNvPr id="5" name="Date Placeholder 4"/>
          <p:cNvSpPr>
            <a:spLocks noGrp="1"/>
          </p:cNvSpPr>
          <p:nvPr>
            <p:ph type="dt" sz="half" idx="10"/>
          </p:nvPr>
        </p:nvSpPr>
        <p:spPr/>
        <p:txBody>
          <a:bodyPr/>
          <a:lstStyle/>
          <a:p>
            <a:fld id="{48BCDC13-BB67-4C2A-9868-DAC0FC3DF264}" type="datetimeFigureOut">
              <a:rPr lang="he-IL" smtClean="0"/>
              <a:t>א'/סיון/תשע"ו</a:t>
            </a:fld>
            <a:endParaRPr lang="he-IL"/>
          </a:p>
        </p:txBody>
      </p:sp>
      <p:sp>
        <p:nvSpPr>
          <p:cNvPr id="6" name="Footer Placeholder 5"/>
          <p:cNvSpPr>
            <a:spLocks noGrp="1"/>
          </p:cNvSpPr>
          <p:nvPr>
            <p:ph type="ftr" sz="quarter" idx="11"/>
          </p:nvPr>
        </p:nvSpPr>
        <p:spPr/>
        <p:txBody>
          <a:bodyPr/>
          <a:lstStyle/>
          <a:p>
            <a:endParaRPr lang="he-IL"/>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A5A2A4F-886D-4A32-A3F5-8DDDCA9884D8}" type="slidenum">
              <a:rPr lang="he-IL" smtClean="0"/>
              <a:t>‹#›</a:t>
            </a:fld>
            <a:endParaRPr lang="he-IL"/>
          </a:p>
        </p:txBody>
      </p:sp>
    </p:spTree>
    <p:extLst>
      <p:ext uri="{BB962C8B-B14F-4D97-AF65-F5344CB8AC3E}">
        <p14:creationId xmlns:p14="http://schemas.microsoft.com/office/powerpoint/2010/main" val="3233813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ערוך סגנונות טקסט של תבנית בסיס</a:t>
            </a:r>
          </a:p>
        </p:txBody>
      </p:sp>
      <p:sp>
        <p:nvSpPr>
          <p:cNvPr id="5" name="Date Placeholder 4"/>
          <p:cNvSpPr>
            <a:spLocks noGrp="1"/>
          </p:cNvSpPr>
          <p:nvPr>
            <p:ph type="dt" sz="half" idx="10"/>
          </p:nvPr>
        </p:nvSpPr>
        <p:spPr/>
        <p:txBody>
          <a:bodyPr/>
          <a:lstStyle/>
          <a:p>
            <a:fld id="{48BCDC13-BB67-4C2A-9868-DAC0FC3DF264}" type="datetimeFigureOut">
              <a:rPr lang="he-IL" smtClean="0"/>
              <a:t>א'/סיון/תשע"ו</a:t>
            </a:fld>
            <a:endParaRPr lang="he-IL"/>
          </a:p>
        </p:txBody>
      </p:sp>
      <p:sp>
        <p:nvSpPr>
          <p:cNvPr id="6" name="Footer Placeholder 5"/>
          <p:cNvSpPr>
            <a:spLocks noGrp="1"/>
          </p:cNvSpPr>
          <p:nvPr>
            <p:ph type="ftr" sz="quarter" idx="11"/>
          </p:nvPr>
        </p:nvSpPr>
        <p:spPr/>
        <p:txBody>
          <a:bodyPr/>
          <a:lstStyle/>
          <a:p>
            <a:endParaRPr lang="he-IL"/>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A5A2A4F-886D-4A32-A3F5-8DDDCA9884D8}" type="slidenum">
              <a:rPr lang="he-IL" smtClean="0"/>
              <a:t>‹#›</a:t>
            </a:fld>
            <a:endParaRPr lang="he-IL"/>
          </a:p>
        </p:txBody>
      </p:sp>
    </p:spTree>
    <p:extLst>
      <p:ext uri="{BB962C8B-B14F-4D97-AF65-F5344CB8AC3E}">
        <p14:creationId xmlns:p14="http://schemas.microsoft.com/office/powerpoint/2010/main" val="219069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48BCDC13-BB67-4C2A-9868-DAC0FC3DF264}" type="datetimeFigureOut">
              <a:rPr lang="he-IL" smtClean="0"/>
              <a:t>א'/סיון/תשע"ו</a:t>
            </a:fld>
            <a:endParaRPr lang="he-IL"/>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he-IL"/>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CA5A2A4F-886D-4A32-A3F5-8DDDCA9884D8}" type="slidenum">
              <a:rPr lang="he-IL" smtClean="0"/>
              <a:t>‹#›</a:t>
            </a:fld>
            <a:endParaRPr lang="he-IL"/>
          </a:p>
        </p:txBody>
      </p:sp>
    </p:spTree>
    <p:extLst>
      <p:ext uri="{BB962C8B-B14F-4D97-AF65-F5344CB8AC3E}">
        <p14:creationId xmlns:p14="http://schemas.microsoft.com/office/powerpoint/2010/main" val="26217007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1" eaLnBrk="1" latinLnBrk="0" hangingPunct="1">
        <a:spcBef>
          <a:spcPct val="0"/>
        </a:spcBef>
        <a:buNone/>
        <a:defRPr sz="3600" b="0" i="0" kern="1200">
          <a:solidFill>
            <a:schemeClr val="bg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ctrTitle"/>
          </p:nvPr>
        </p:nvSpPr>
        <p:spPr bwMode="auto">
          <a:xfrm>
            <a:off x="1073834" y="1169463"/>
            <a:ext cx="10435549" cy="2462213"/>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8000" b="0" i="0" u="none" strike="noStrike" cap="none" normalizeH="0" baseline="0" dirty="0" err="1">
                <a:ln>
                  <a:noFill/>
                </a:ln>
                <a:solidFill>
                  <a:srgbClr val="212121"/>
                </a:solidFill>
                <a:effectLst/>
                <a:latin typeface="inherit"/>
              </a:rPr>
              <a:t>Robots</a:t>
            </a:r>
            <a:r>
              <a:rPr kumimoji="0" lang="he-IL" altLang="he-IL" sz="8000" b="0" i="0" u="none" strike="noStrike" cap="none" normalizeH="0" baseline="0" dirty="0">
                <a:ln>
                  <a:noFill/>
                </a:ln>
                <a:solidFill>
                  <a:srgbClr val="212121"/>
                </a:solidFill>
                <a:effectLst/>
                <a:latin typeface="inherit"/>
              </a:rPr>
              <a:t> </a:t>
            </a:r>
            <a:r>
              <a:rPr kumimoji="0" lang="he-IL" altLang="he-IL" sz="8000" b="0" i="0" u="none" strike="noStrike" cap="none" normalizeH="0" baseline="0" dirty="0" err="1">
                <a:ln>
                  <a:noFill/>
                </a:ln>
                <a:solidFill>
                  <a:srgbClr val="212121"/>
                </a:solidFill>
                <a:effectLst/>
                <a:latin typeface="inherit"/>
              </a:rPr>
              <a:t>communication</a:t>
            </a:r>
            <a:r>
              <a:rPr kumimoji="0" lang="he-IL" altLang="he-IL" sz="8000" b="0" i="0" u="none" strike="noStrike" cap="none" normalizeH="0" baseline="0" dirty="0">
                <a:ln>
                  <a:noFill/>
                </a:ln>
                <a:solidFill>
                  <a:srgbClr val="212121"/>
                </a:solidFill>
                <a:effectLst/>
                <a:latin typeface="inherit"/>
              </a:rPr>
              <a:t/>
            </a:r>
            <a:br>
              <a:rPr kumimoji="0" lang="he-IL" altLang="he-IL" sz="8000" b="0" i="0" u="none" strike="noStrike" cap="none" normalizeH="0" baseline="0" dirty="0">
                <a:ln>
                  <a:noFill/>
                </a:ln>
                <a:solidFill>
                  <a:srgbClr val="212121"/>
                </a:solidFill>
                <a:effectLst/>
                <a:latin typeface="inherit"/>
              </a:rPr>
            </a:br>
            <a:r>
              <a:rPr lang="he-IL" altLang="he-IL" sz="8000" dirty="0">
                <a:solidFill>
                  <a:srgbClr val="212121"/>
                </a:solidFill>
                <a:latin typeface="inherit"/>
              </a:rPr>
              <a:t>			</a:t>
            </a:r>
            <a:r>
              <a:rPr kumimoji="0" lang="he-IL" altLang="he-IL" sz="8000" b="0" i="0" u="none" strike="noStrike" cap="none" normalizeH="0" baseline="0" dirty="0">
                <a:ln>
                  <a:noFill/>
                </a:ln>
                <a:solidFill>
                  <a:srgbClr val="212121"/>
                </a:solidFill>
                <a:effectLst/>
                <a:latin typeface="inherit"/>
              </a:rPr>
              <a:t> </a:t>
            </a:r>
            <a:r>
              <a:rPr kumimoji="0" lang="he-IL" altLang="he-IL" sz="8000" b="0" i="0" u="none" strike="noStrike" cap="none" normalizeH="0" baseline="0" dirty="0" err="1">
                <a:ln>
                  <a:noFill/>
                </a:ln>
                <a:solidFill>
                  <a:srgbClr val="212121"/>
                </a:solidFill>
                <a:effectLst/>
                <a:latin typeface="inherit"/>
              </a:rPr>
              <a:t>simulation</a:t>
            </a:r>
            <a:r>
              <a:rPr kumimoji="0" lang="he-IL" altLang="he-IL" sz="8000" b="0" i="0" u="none" strike="noStrike" cap="none" normalizeH="0" baseline="0" dirty="0">
                <a:ln>
                  <a:noFill/>
                </a:ln>
                <a:solidFill>
                  <a:schemeClr val="tx1"/>
                </a:solidFill>
                <a:effectLst/>
              </a:rPr>
              <a:t> </a:t>
            </a:r>
            <a:endParaRPr kumimoji="0" lang="he-IL" altLang="he-IL" sz="8000" b="0" i="0" u="none" strike="noStrike" cap="none" normalizeH="0" baseline="0" dirty="0">
              <a:ln>
                <a:noFill/>
              </a:ln>
              <a:solidFill>
                <a:schemeClr val="tx1"/>
              </a:solidFill>
              <a:effectLst/>
              <a:latin typeface="Arial" panose="020B0604020202020204" pitchFamily="34" charset="0"/>
            </a:endParaRPr>
          </a:p>
        </p:txBody>
      </p:sp>
      <p:sp>
        <p:nvSpPr>
          <p:cNvPr id="3" name="כותרת משנה 2"/>
          <p:cNvSpPr>
            <a:spLocks noGrp="1"/>
          </p:cNvSpPr>
          <p:nvPr>
            <p:ph type="subTitle" idx="1"/>
          </p:nvPr>
        </p:nvSpPr>
        <p:spPr>
          <a:xfrm>
            <a:off x="1524000" y="4389829"/>
            <a:ext cx="9144000" cy="1655762"/>
          </a:xfrm>
        </p:spPr>
        <p:txBody>
          <a:bodyPr>
            <a:normAutofit/>
          </a:bodyPr>
          <a:lstStyle/>
          <a:p>
            <a:r>
              <a:rPr lang="en-US" b="1" dirty="0"/>
              <a:t>Chen </a:t>
            </a:r>
            <a:r>
              <a:rPr lang="en-US" b="1" dirty="0" err="1"/>
              <a:t>Maman</a:t>
            </a:r>
            <a:r>
              <a:rPr lang="en-US" b="1" dirty="0"/>
              <a:t> – 203766878</a:t>
            </a:r>
          </a:p>
          <a:p>
            <a:r>
              <a:rPr lang="en-US" b="1" dirty="0"/>
              <a:t>Tom </a:t>
            </a:r>
            <a:r>
              <a:rPr lang="en-US" b="1" dirty="0" err="1"/>
              <a:t>Suad</a:t>
            </a:r>
            <a:r>
              <a:rPr lang="en-US" b="1" dirty="0"/>
              <a:t> – 203128301</a:t>
            </a:r>
          </a:p>
          <a:p>
            <a:r>
              <a:rPr lang="en-US" b="1" dirty="0" err="1"/>
              <a:t>Doodi</a:t>
            </a:r>
            <a:r>
              <a:rPr lang="en-US" b="1" dirty="0"/>
              <a:t> </a:t>
            </a:r>
            <a:r>
              <a:rPr lang="en-US" b="1" dirty="0" err="1"/>
              <a:t>Yehezkel</a:t>
            </a:r>
            <a:r>
              <a:rPr lang="en-US" b="1" dirty="0"/>
              <a:t> – 201133998</a:t>
            </a:r>
          </a:p>
          <a:p>
            <a:r>
              <a:rPr lang="en-US" b="1" dirty="0" err="1"/>
              <a:t>Roi</a:t>
            </a:r>
            <a:r>
              <a:rPr lang="en-US" b="1" dirty="0"/>
              <a:t> </a:t>
            </a:r>
            <a:r>
              <a:rPr lang="en-US" b="1" dirty="0" err="1"/>
              <a:t>Yadayi</a:t>
            </a:r>
            <a:r>
              <a:rPr lang="en-US" b="1" dirty="0"/>
              <a:t> – 203228556</a:t>
            </a:r>
            <a:endParaRPr lang="he-IL" b="1" dirty="0"/>
          </a:p>
        </p:txBody>
      </p:sp>
    </p:spTree>
    <p:extLst>
      <p:ext uri="{BB962C8B-B14F-4D97-AF65-F5344CB8AC3E}">
        <p14:creationId xmlns:p14="http://schemas.microsoft.com/office/powerpoint/2010/main" val="1874552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rtl="0"/>
            <a:r>
              <a:rPr lang="he-IL" b="1" dirty="0"/>
              <a:t>הסבר כללי על המערכת</a:t>
            </a:r>
          </a:p>
        </p:txBody>
      </p:sp>
      <p:sp>
        <p:nvSpPr>
          <p:cNvPr id="3" name="מציין מיקום תוכן 2"/>
          <p:cNvSpPr>
            <a:spLocks noGrp="1"/>
          </p:cNvSpPr>
          <p:nvPr>
            <p:ph idx="1"/>
          </p:nvPr>
        </p:nvSpPr>
        <p:spPr>
          <a:xfrm>
            <a:off x="1154955" y="3028373"/>
            <a:ext cx="8761412" cy="3416300"/>
          </a:xfrm>
        </p:spPr>
        <p:txBody>
          <a:bodyPr>
            <a:normAutofit/>
          </a:bodyPr>
          <a:lstStyle/>
          <a:p>
            <a:pPr marL="0" indent="0">
              <a:buNone/>
            </a:pPr>
            <a:r>
              <a:rPr lang="he-IL" sz="3000" dirty="0" smtClean="0"/>
              <a:t>המערכת בנויה מזירה שבה קיימים רובוטים סטטיים ורובוטים שזזים.</a:t>
            </a:r>
          </a:p>
          <a:p>
            <a:pPr marL="0" indent="0">
              <a:buNone/>
            </a:pPr>
            <a:r>
              <a:rPr lang="he-IL" sz="3000" dirty="0" smtClean="0"/>
              <a:t>הרובוטים יכולים לשלוח הודעות ביניהם לפי התנאים שנדרשו במטלה.</a:t>
            </a:r>
            <a:endParaRPr lang="he-IL" sz="3000" dirty="0"/>
          </a:p>
        </p:txBody>
      </p:sp>
    </p:spTree>
    <p:extLst>
      <p:ext uri="{BB962C8B-B14F-4D97-AF65-F5344CB8AC3E}">
        <p14:creationId xmlns:p14="http://schemas.microsoft.com/office/powerpoint/2010/main" val="914438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sz="4400" dirty="0" smtClean="0"/>
              <a:t>הסבר הזירה</a:t>
            </a:r>
            <a:endParaRPr lang="he-IL" sz="4400" dirty="0"/>
          </a:p>
        </p:txBody>
      </p:sp>
      <p:graphicFrame>
        <p:nvGraphicFramePr>
          <p:cNvPr id="4" name="מציין מיקום תוכן 3"/>
          <p:cNvGraphicFramePr>
            <a:graphicFrameLocks noGrp="1"/>
          </p:cNvGraphicFramePr>
          <p:nvPr>
            <p:ph idx="1"/>
            <p:extLst>
              <p:ext uri="{D42A27DB-BD31-4B8C-83A1-F6EECF244321}">
                <p14:modId xmlns:p14="http://schemas.microsoft.com/office/powerpoint/2010/main" val="902449175"/>
              </p:ext>
            </p:extLst>
          </p:nvPr>
        </p:nvGraphicFramePr>
        <p:xfrm>
          <a:off x="1155700" y="2281382"/>
          <a:ext cx="9918700" cy="42025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8257309" y="4193309"/>
            <a:ext cx="2660073" cy="1477328"/>
          </a:xfrm>
          <a:prstGeom prst="rect">
            <a:avLst/>
          </a:prstGeom>
          <a:noFill/>
        </p:spPr>
        <p:txBody>
          <a:bodyPr wrap="square" rtlCol="1">
            <a:spAutoFit/>
          </a:bodyPr>
          <a:lstStyle/>
          <a:p>
            <a:pPr algn="r"/>
            <a:r>
              <a:rPr lang="he-IL" dirty="0" smtClean="0"/>
              <a:t> בריבוע זה האנרגיה של הרובוטים יורדת ואין לרובוט אפשרות להיטען שם.</a:t>
            </a:r>
            <a:endParaRPr lang="en-US" dirty="0" smtClean="0"/>
          </a:p>
          <a:p>
            <a:pPr algn="r"/>
            <a:r>
              <a:rPr lang="he-IL" dirty="0" smtClean="0"/>
              <a:t>בריבוע זה הרובוטים יכולים לנוע בחופשיות.</a:t>
            </a:r>
            <a:endParaRPr lang="he-IL" dirty="0"/>
          </a:p>
        </p:txBody>
      </p:sp>
      <p:sp>
        <p:nvSpPr>
          <p:cNvPr id="6" name="TextBox 5"/>
          <p:cNvSpPr txBox="1"/>
          <p:nvPr/>
        </p:nvSpPr>
        <p:spPr>
          <a:xfrm>
            <a:off x="4765964" y="4257964"/>
            <a:ext cx="2761672" cy="646331"/>
          </a:xfrm>
          <a:prstGeom prst="rect">
            <a:avLst/>
          </a:prstGeom>
          <a:noFill/>
        </p:spPr>
        <p:txBody>
          <a:bodyPr wrap="square" rtlCol="1">
            <a:spAutoFit/>
          </a:bodyPr>
          <a:lstStyle/>
          <a:p>
            <a:pPr algn="r"/>
            <a:r>
              <a:rPr lang="he-IL" dirty="0" smtClean="0"/>
              <a:t>לריבוע זה הרובוטים לא יכולים להיכנס.</a:t>
            </a:r>
            <a:endParaRPr lang="he-IL" dirty="0"/>
          </a:p>
        </p:txBody>
      </p:sp>
      <p:sp>
        <p:nvSpPr>
          <p:cNvPr id="7" name="TextBox 6"/>
          <p:cNvSpPr txBox="1"/>
          <p:nvPr/>
        </p:nvSpPr>
        <p:spPr>
          <a:xfrm>
            <a:off x="1283855" y="4193309"/>
            <a:ext cx="2752436" cy="1200329"/>
          </a:xfrm>
          <a:prstGeom prst="rect">
            <a:avLst/>
          </a:prstGeom>
          <a:noFill/>
        </p:spPr>
        <p:txBody>
          <a:bodyPr wrap="square" rtlCol="1">
            <a:spAutoFit/>
          </a:bodyPr>
          <a:lstStyle/>
          <a:p>
            <a:pPr algn="r"/>
            <a:r>
              <a:rPr lang="he-IL" dirty="0" smtClean="0"/>
              <a:t>בריבוע זה הרובוטים נטענים.</a:t>
            </a:r>
          </a:p>
          <a:p>
            <a:pPr algn="r"/>
            <a:r>
              <a:rPr lang="he-IL" dirty="0" smtClean="0"/>
              <a:t>בריבוע זה הרובוטים </a:t>
            </a:r>
            <a:r>
              <a:rPr lang="he-IL" dirty="0"/>
              <a:t>יכולים לנוע בחופשיות.</a:t>
            </a:r>
          </a:p>
          <a:p>
            <a:pPr algn="r"/>
            <a:endParaRPr lang="he-IL" dirty="0"/>
          </a:p>
        </p:txBody>
      </p:sp>
    </p:spTree>
    <p:extLst>
      <p:ext uri="{BB962C8B-B14F-4D97-AF65-F5344CB8AC3E}">
        <p14:creationId xmlns:p14="http://schemas.microsoft.com/office/powerpoint/2010/main" val="23240490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sz="4400" dirty="0" smtClean="0"/>
              <a:t>רובוט הסטטי</a:t>
            </a:r>
            <a:endParaRPr lang="he-IL" sz="4400" dirty="0"/>
          </a:p>
        </p:txBody>
      </p:sp>
      <p:graphicFrame>
        <p:nvGraphicFramePr>
          <p:cNvPr id="6" name="מציין מיקום תוכן 5"/>
          <p:cNvGraphicFramePr>
            <a:graphicFrameLocks noGrp="1"/>
          </p:cNvGraphicFramePr>
          <p:nvPr>
            <p:ph idx="1"/>
            <p:extLst>
              <p:ext uri="{D42A27DB-BD31-4B8C-83A1-F6EECF244321}">
                <p14:modId xmlns:p14="http://schemas.microsoft.com/office/powerpoint/2010/main" val="1591204543"/>
              </p:ext>
            </p:extLst>
          </p:nvPr>
        </p:nvGraphicFramePr>
        <p:xfrm>
          <a:off x="1155700" y="2207491"/>
          <a:ext cx="10315864" cy="43503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9319493" y="4248722"/>
            <a:ext cx="1588654" cy="738664"/>
          </a:xfrm>
          <a:prstGeom prst="rect">
            <a:avLst/>
          </a:prstGeom>
          <a:noFill/>
        </p:spPr>
        <p:txBody>
          <a:bodyPr wrap="square" rtlCol="1">
            <a:spAutoFit/>
          </a:bodyPr>
          <a:lstStyle/>
          <a:p>
            <a:pPr algn="r"/>
            <a:r>
              <a:rPr lang="he-IL" sz="1400" dirty="0" smtClean="0"/>
              <a:t>המיקום הוא סטטי.</a:t>
            </a:r>
          </a:p>
          <a:p>
            <a:pPr algn="r"/>
            <a:r>
              <a:rPr lang="he-IL" sz="1400" dirty="0" smtClean="0"/>
              <a:t>רובוט סטטי יודע את מיקומו.</a:t>
            </a:r>
          </a:p>
        </p:txBody>
      </p:sp>
      <p:sp>
        <p:nvSpPr>
          <p:cNvPr id="8" name="TextBox 7"/>
          <p:cNvSpPr txBox="1"/>
          <p:nvPr/>
        </p:nvSpPr>
        <p:spPr>
          <a:xfrm>
            <a:off x="5412516" y="4165598"/>
            <a:ext cx="1662545" cy="523220"/>
          </a:xfrm>
          <a:prstGeom prst="rect">
            <a:avLst/>
          </a:prstGeom>
          <a:noFill/>
        </p:spPr>
        <p:txBody>
          <a:bodyPr wrap="square" rtlCol="1">
            <a:spAutoFit/>
          </a:bodyPr>
          <a:lstStyle/>
          <a:p>
            <a:pPr algn="r"/>
            <a:r>
              <a:rPr lang="he-IL" sz="1400" dirty="0" smtClean="0"/>
              <a:t>כל רובוט יכול לשלוח</a:t>
            </a:r>
          </a:p>
          <a:p>
            <a:pPr algn="r"/>
            <a:r>
              <a:rPr lang="he-IL" sz="1400" dirty="0" smtClean="0"/>
              <a:t>הודעות.</a:t>
            </a:r>
            <a:endParaRPr lang="he-IL" sz="1400" dirty="0"/>
          </a:p>
        </p:txBody>
      </p:sp>
      <p:sp>
        <p:nvSpPr>
          <p:cNvPr id="16" name="TextBox 15"/>
          <p:cNvSpPr txBox="1"/>
          <p:nvPr/>
        </p:nvSpPr>
        <p:spPr>
          <a:xfrm>
            <a:off x="7389092" y="4211778"/>
            <a:ext cx="1690245" cy="1169551"/>
          </a:xfrm>
          <a:prstGeom prst="rect">
            <a:avLst/>
          </a:prstGeom>
          <a:noFill/>
        </p:spPr>
        <p:txBody>
          <a:bodyPr wrap="square" rtlCol="1">
            <a:spAutoFit/>
          </a:bodyPr>
          <a:lstStyle/>
          <a:p>
            <a:pPr algn="r"/>
            <a:r>
              <a:rPr lang="he-IL" sz="1400" dirty="0" smtClean="0"/>
              <a:t>הסוללה נטענת בריבוע הלבן ויורדת באפור. אם הסוללה נגמרת והרובוט באפור הוא ימות.</a:t>
            </a:r>
            <a:endParaRPr lang="he-IL" sz="1400" dirty="0"/>
          </a:p>
        </p:txBody>
      </p:sp>
      <p:sp>
        <p:nvSpPr>
          <p:cNvPr id="19" name="TextBox 18"/>
          <p:cNvSpPr txBox="1"/>
          <p:nvPr/>
        </p:nvSpPr>
        <p:spPr>
          <a:xfrm>
            <a:off x="3445169" y="4165598"/>
            <a:ext cx="1699491" cy="523220"/>
          </a:xfrm>
          <a:prstGeom prst="rect">
            <a:avLst/>
          </a:prstGeom>
          <a:noFill/>
        </p:spPr>
        <p:txBody>
          <a:bodyPr wrap="square" rtlCol="1">
            <a:spAutoFit/>
          </a:bodyPr>
          <a:lstStyle/>
          <a:p>
            <a:pPr algn="r"/>
            <a:r>
              <a:rPr lang="he-IL" sz="1400" dirty="0" smtClean="0"/>
              <a:t>כל רובוט יכול לקבל הודעות.</a:t>
            </a:r>
            <a:endParaRPr lang="he-IL" sz="1400" dirty="0"/>
          </a:p>
        </p:txBody>
      </p:sp>
      <p:sp>
        <p:nvSpPr>
          <p:cNvPr id="22" name="TextBox 21"/>
          <p:cNvSpPr txBox="1"/>
          <p:nvPr/>
        </p:nvSpPr>
        <p:spPr>
          <a:xfrm>
            <a:off x="1154953" y="4248722"/>
            <a:ext cx="2068538" cy="800219"/>
          </a:xfrm>
          <a:prstGeom prst="rect">
            <a:avLst/>
          </a:prstGeom>
          <a:noFill/>
        </p:spPr>
        <p:txBody>
          <a:bodyPr wrap="square" rtlCol="1">
            <a:spAutoFit/>
          </a:bodyPr>
          <a:lstStyle/>
          <a:p>
            <a:pPr lvl="0" algn="r"/>
            <a:r>
              <a:rPr lang="he-IL" sz="1400" dirty="0"/>
              <a:t>לכל רובוט יש אינדקס משלו.</a:t>
            </a:r>
          </a:p>
          <a:p>
            <a:pPr algn="r"/>
            <a:endParaRPr lang="he-IL" dirty="0"/>
          </a:p>
        </p:txBody>
      </p:sp>
    </p:spTree>
    <p:extLst>
      <p:ext uri="{BB962C8B-B14F-4D97-AF65-F5344CB8AC3E}">
        <p14:creationId xmlns:p14="http://schemas.microsoft.com/office/powerpoint/2010/main" val="22434994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sz="4400" dirty="0" smtClean="0"/>
              <a:t>רובוט זז</a:t>
            </a:r>
            <a:endParaRPr lang="he-IL" sz="4400" dirty="0"/>
          </a:p>
        </p:txBody>
      </p:sp>
      <p:graphicFrame>
        <p:nvGraphicFramePr>
          <p:cNvPr id="6" name="מציין מיקום תוכן 5"/>
          <p:cNvGraphicFramePr>
            <a:graphicFrameLocks noGrp="1"/>
          </p:cNvGraphicFramePr>
          <p:nvPr>
            <p:ph idx="1"/>
            <p:extLst>
              <p:ext uri="{D42A27DB-BD31-4B8C-83A1-F6EECF244321}">
                <p14:modId xmlns:p14="http://schemas.microsoft.com/office/powerpoint/2010/main" val="2624553266"/>
              </p:ext>
            </p:extLst>
          </p:nvPr>
        </p:nvGraphicFramePr>
        <p:xfrm>
          <a:off x="1155700" y="2207491"/>
          <a:ext cx="10315864" cy="43503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9365673" y="4184070"/>
            <a:ext cx="1588654" cy="1169551"/>
          </a:xfrm>
          <a:prstGeom prst="rect">
            <a:avLst/>
          </a:prstGeom>
          <a:noFill/>
        </p:spPr>
        <p:txBody>
          <a:bodyPr wrap="square" rtlCol="1">
            <a:spAutoFit/>
          </a:bodyPr>
          <a:lstStyle/>
          <a:p>
            <a:pPr algn="r"/>
            <a:r>
              <a:rPr lang="he-IL" sz="1400" dirty="0" smtClean="0"/>
              <a:t>הרובוט נמצא בתזוזה. הרובוט יודע את עוצמת האות שלו לפי הרובוטים הסטטיים</a:t>
            </a:r>
            <a:r>
              <a:rPr lang="he-IL" sz="1400" dirty="0"/>
              <a:t>.</a:t>
            </a:r>
          </a:p>
        </p:txBody>
      </p:sp>
      <p:sp>
        <p:nvSpPr>
          <p:cNvPr id="8" name="TextBox 7"/>
          <p:cNvSpPr txBox="1"/>
          <p:nvPr/>
        </p:nvSpPr>
        <p:spPr>
          <a:xfrm>
            <a:off x="5421732" y="4230209"/>
            <a:ext cx="1662545" cy="738664"/>
          </a:xfrm>
          <a:prstGeom prst="rect">
            <a:avLst/>
          </a:prstGeom>
          <a:noFill/>
        </p:spPr>
        <p:txBody>
          <a:bodyPr wrap="square" rtlCol="1">
            <a:spAutoFit/>
          </a:bodyPr>
          <a:lstStyle/>
          <a:p>
            <a:pPr algn="r"/>
            <a:r>
              <a:rPr lang="he-IL" sz="1400" dirty="0" smtClean="0"/>
              <a:t>לא </a:t>
            </a:r>
            <a:r>
              <a:rPr lang="he-IL" sz="1400" dirty="0" smtClean="0"/>
              <a:t>יכול לשלוח הודעות</a:t>
            </a:r>
            <a:r>
              <a:rPr lang="he-IL" sz="1400" dirty="0"/>
              <a:t>.</a:t>
            </a:r>
          </a:p>
          <a:p>
            <a:pPr algn="r"/>
            <a:endParaRPr lang="he-IL" sz="1400" dirty="0"/>
          </a:p>
        </p:txBody>
      </p:sp>
      <p:sp>
        <p:nvSpPr>
          <p:cNvPr id="16" name="TextBox 15"/>
          <p:cNvSpPr txBox="1"/>
          <p:nvPr/>
        </p:nvSpPr>
        <p:spPr>
          <a:xfrm>
            <a:off x="7555348" y="4184070"/>
            <a:ext cx="1690245" cy="1169551"/>
          </a:xfrm>
          <a:prstGeom prst="rect">
            <a:avLst/>
          </a:prstGeom>
          <a:noFill/>
        </p:spPr>
        <p:txBody>
          <a:bodyPr wrap="square" rtlCol="1">
            <a:spAutoFit/>
          </a:bodyPr>
          <a:lstStyle/>
          <a:p>
            <a:pPr algn="r"/>
            <a:r>
              <a:rPr lang="he-IL" sz="1400" dirty="0"/>
              <a:t>הסוללה נטענת בריבוע הלבן ויורדת באפור. אם הסוללה נגמרת והרובוט באפור הוא ימות.</a:t>
            </a:r>
          </a:p>
        </p:txBody>
      </p:sp>
      <p:sp>
        <p:nvSpPr>
          <p:cNvPr id="19" name="TextBox 18"/>
          <p:cNvSpPr txBox="1"/>
          <p:nvPr/>
        </p:nvSpPr>
        <p:spPr>
          <a:xfrm>
            <a:off x="3362038" y="4230209"/>
            <a:ext cx="1699491" cy="523220"/>
          </a:xfrm>
          <a:prstGeom prst="rect">
            <a:avLst/>
          </a:prstGeom>
          <a:noFill/>
        </p:spPr>
        <p:txBody>
          <a:bodyPr wrap="square" rtlCol="1">
            <a:spAutoFit/>
          </a:bodyPr>
          <a:lstStyle/>
          <a:p>
            <a:pPr algn="r"/>
            <a:r>
              <a:rPr lang="he-IL" sz="1400" dirty="0"/>
              <a:t>כל רובוט יכול לקבל הודעות.</a:t>
            </a:r>
          </a:p>
        </p:txBody>
      </p:sp>
      <p:sp>
        <p:nvSpPr>
          <p:cNvPr id="4" name="TextBox 3"/>
          <p:cNvSpPr txBox="1"/>
          <p:nvPr/>
        </p:nvSpPr>
        <p:spPr>
          <a:xfrm>
            <a:off x="1154953" y="4230209"/>
            <a:ext cx="1976174" cy="738664"/>
          </a:xfrm>
          <a:prstGeom prst="rect">
            <a:avLst/>
          </a:prstGeom>
          <a:noFill/>
        </p:spPr>
        <p:txBody>
          <a:bodyPr wrap="square" rtlCol="1">
            <a:spAutoFit/>
          </a:bodyPr>
          <a:lstStyle/>
          <a:p>
            <a:pPr lvl="0" algn="r"/>
            <a:r>
              <a:rPr lang="he-IL" sz="1400" dirty="0"/>
              <a:t>לכל רובוט יש אינדקס משלו.</a:t>
            </a:r>
          </a:p>
          <a:p>
            <a:pPr algn="r"/>
            <a:endParaRPr lang="he-IL" sz="1400" dirty="0"/>
          </a:p>
        </p:txBody>
      </p:sp>
    </p:spTree>
    <p:extLst>
      <p:ext uri="{BB962C8B-B14F-4D97-AF65-F5344CB8AC3E}">
        <p14:creationId xmlns:p14="http://schemas.microsoft.com/office/powerpoint/2010/main" val="30520161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t>סיקור פעולת המערכת</a:t>
            </a:r>
            <a:endParaRPr lang="he-IL" dirty="0"/>
          </a:p>
        </p:txBody>
      </p:sp>
      <p:sp>
        <p:nvSpPr>
          <p:cNvPr id="3" name="מציין מיקום תוכן 2"/>
          <p:cNvSpPr>
            <a:spLocks noGrp="1"/>
          </p:cNvSpPr>
          <p:nvPr>
            <p:ph idx="1"/>
          </p:nvPr>
        </p:nvSpPr>
        <p:spPr>
          <a:xfrm>
            <a:off x="1154955" y="2456873"/>
            <a:ext cx="9540754" cy="3562927"/>
          </a:xfrm>
        </p:spPr>
        <p:txBody>
          <a:bodyPr>
            <a:normAutofit/>
          </a:bodyPr>
          <a:lstStyle/>
          <a:p>
            <a:pPr>
              <a:buFontTx/>
              <a:buChar char="-"/>
            </a:pPr>
            <a:endParaRPr lang="he-IL" sz="2000" dirty="0" smtClean="0"/>
          </a:p>
          <a:p>
            <a:pPr>
              <a:buFontTx/>
              <a:buChar char="-"/>
            </a:pPr>
            <a:r>
              <a:rPr lang="he-IL" sz="2000" dirty="0" smtClean="0"/>
              <a:t>רק רובוטים סטטיים יכולים לשלוח הודעות.</a:t>
            </a:r>
          </a:p>
          <a:p>
            <a:pPr>
              <a:buFontTx/>
              <a:buChar char="-"/>
            </a:pPr>
            <a:r>
              <a:rPr lang="he-IL" sz="2000" dirty="0" smtClean="0"/>
              <a:t>רובוט בתזוזה תחילה לא יודע את מיקומו ,הוא לומד אותו וברגע שיודע את מיקומו ברמת דיוק של אפסילון יהפוך להיות רובוט סטטי  ויוכל לשלוח הודעות, והמטרה בסופו של דבר להגיע למצב שכל הרובוטים סטטיים. </a:t>
            </a:r>
          </a:p>
        </p:txBody>
      </p:sp>
    </p:spTree>
    <p:extLst>
      <p:ext uri="{BB962C8B-B14F-4D97-AF65-F5344CB8AC3E}">
        <p14:creationId xmlns:p14="http://schemas.microsoft.com/office/powerpoint/2010/main" val="1331072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t>סיקור פעולת המערכת</a:t>
            </a:r>
            <a:endParaRPr lang="he-IL" dirty="0"/>
          </a:p>
        </p:txBody>
      </p:sp>
      <p:sp>
        <p:nvSpPr>
          <p:cNvPr id="3" name="מציין מיקום תוכן 2"/>
          <p:cNvSpPr>
            <a:spLocks noGrp="1"/>
          </p:cNvSpPr>
          <p:nvPr>
            <p:ph idx="1"/>
          </p:nvPr>
        </p:nvSpPr>
        <p:spPr/>
        <p:txBody>
          <a:bodyPr/>
          <a:lstStyle/>
          <a:p>
            <a:pPr>
              <a:buFontTx/>
              <a:buChar char="-"/>
            </a:pPr>
            <a:r>
              <a:rPr lang="he-IL" sz="3000" dirty="0"/>
              <a:t>הפיכת רובוט בתזוזה לרובוט סטטי:</a:t>
            </a:r>
          </a:p>
          <a:p>
            <a:pPr>
              <a:buFontTx/>
              <a:buChar char="-"/>
            </a:pPr>
            <a:r>
              <a:rPr lang="he-IL" sz="2000" dirty="0"/>
              <a:t>הרובוט שבתזוזה לומד את מיקומו (מיקום לא מדויק) על ידי כך שהוא מקבל הודעות מהרובוטים הסטטיים ומחשב ממוצע מרחקים בינו לבין הרובוטים הסטטיים ששלחו לו הודעות.</a:t>
            </a:r>
          </a:p>
          <a:p>
            <a:pPr>
              <a:buFontTx/>
              <a:buChar char="-"/>
            </a:pPr>
            <a:r>
              <a:rPr lang="he-IL" sz="2000" dirty="0"/>
              <a:t>הרובוט בכל </a:t>
            </a:r>
            <a:r>
              <a:rPr lang="he-IL" sz="2000" dirty="0" err="1"/>
              <a:t>איטרציה</a:t>
            </a:r>
            <a:r>
              <a:rPr lang="he-IL" sz="2000" dirty="0"/>
              <a:t> בודק את הצעד הבא שלו, האם יש לו אפשרות לעשות מהלך שיקרב אותו ברמת דיוק של אפסילון למיקומו </a:t>
            </a:r>
            <a:r>
              <a:rPr lang="he-IL" sz="2000" dirty="0" err="1"/>
              <a:t>האמיתי</a:t>
            </a:r>
            <a:r>
              <a:rPr lang="he-IL" sz="2000" dirty="0"/>
              <a:t> (בהתאם לתנאים -  אינו יכול לעבור בריבוע שחור ואינו יכול לזוז אם קיים רובוט אחר במקום). אם אין לו מהלך יעיל הוא יזוז בצורה רנדומלית לפי </a:t>
            </a:r>
            <a:r>
              <a:rPr lang="he-IL" sz="2000" dirty="0" smtClean="0"/>
              <a:t>התנאים. </a:t>
            </a:r>
            <a:r>
              <a:rPr lang="he-IL" sz="2000" dirty="0" err="1" smtClean="0"/>
              <a:t>באיטרציה</a:t>
            </a:r>
            <a:r>
              <a:rPr lang="he-IL" sz="2000" dirty="0" smtClean="0"/>
              <a:t> </a:t>
            </a:r>
            <a:r>
              <a:rPr lang="he-IL" sz="2000" dirty="0"/>
              <a:t>הבאה יחזור על אותה פעולה של הבדיקה ובסופו של דבר </a:t>
            </a:r>
            <a:r>
              <a:rPr lang="he-IL" sz="2000" dirty="0" smtClean="0"/>
              <a:t>יקבל </a:t>
            </a:r>
            <a:r>
              <a:rPr lang="he-IL" sz="2000" dirty="0"/>
              <a:t>את </a:t>
            </a:r>
            <a:r>
              <a:rPr lang="he-IL" sz="2000" dirty="0" smtClean="0"/>
              <a:t>מיקומו בקירוב.</a:t>
            </a:r>
            <a:endParaRPr lang="he-IL" sz="2000" dirty="0"/>
          </a:p>
        </p:txBody>
      </p:sp>
    </p:spTree>
    <p:extLst>
      <p:ext uri="{BB962C8B-B14F-4D97-AF65-F5344CB8AC3E}">
        <p14:creationId xmlns:p14="http://schemas.microsoft.com/office/powerpoint/2010/main" val="3207107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יונים - חדר ישיבות">
  <a:themeElements>
    <a:clrScheme name="יונים - חדר ישיבות">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יונים - חדר ישיבות">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יונים - חדר ישיבות">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536</TotalTime>
  <Words>350</Words>
  <Application>Microsoft Office PowerPoint</Application>
  <PresentationFormat>מסך רחב</PresentationFormat>
  <Paragraphs>49</Paragraphs>
  <Slides>7</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7</vt:i4>
      </vt:variant>
    </vt:vector>
  </HeadingPairs>
  <TitlesOfParts>
    <vt:vector size="13" baseType="lpstr">
      <vt:lpstr>Arial</vt:lpstr>
      <vt:lpstr>Century Gothic</vt:lpstr>
      <vt:lpstr>inherit</vt:lpstr>
      <vt:lpstr>Times New Roman</vt:lpstr>
      <vt:lpstr>Wingdings 3</vt:lpstr>
      <vt:lpstr>יונים - חדר ישיבות</vt:lpstr>
      <vt:lpstr>Robots communication     simulation </vt:lpstr>
      <vt:lpstr>הסבר כללי על המערכת</vt:lpstr>
      <vt:lpstr>הסבר הזירה</vt:lpstr>
      <vt:lpstr>רובוט הסטטי</vt:lpstr>
      <vt:lpstr>רובוט זז</vt:lpstr>
      <vt:lpstr>סיקור פעולת המערכת</vt:lpstr>
      <vt:lpstr>סיקור פעולת המערכת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Robots communication     simulation</dc:title>
  <dc:creator>mamanm121@gmail.com</dc:creator>
  <cp:lastModifiedBy>רועי</cp:lastModifiedBy>
  <cp:revision>29</cp:revision>
  <dcterms:created xsi:type="dcterms:W3CDTF">2016-06-06T11:35:40Z</dcterms:created>
  <dcterms:modified xsi:type="dcterms:W3CDTF">2016-06-07T13:19:56Z</dcterms:modified>
</cp:coreProperties>
</file>