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8" r:id="rId1"/>
  </p:sld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manm121@gmail.com" initials="m" lastIdx="1" clrIdx="0">
    <p:extLst>
      <p:ext uri="{19B8F6BF-5375-455C-9EA6-DF929625EA0E}">
        <p15:presenceInfo xmlns:p15="http://schemas.microsoft.com/office/powerpoint/2012/main" userId="mamanm121@gmail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628" autoAdjust="0"/>
    <p:restoredTop sz="94660"/>
  </p:normalViewPr>
  <p:slideViewPr>
    <p:cSldViewPr snapToGrid="0">
      <p:cViewPr>
        <p:scale>
          <a:sx n="69" d="100"/>
          <a:sy n="69" d="100"/>
        </p:scale>
        <p:origin x="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27F1EF-198D-428A-B0C2-3BA6091301E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</dgm:pt>
    <dgm:pt modelId="{9AC74890-8D97-4B79-8496-791C4F25A114}">
      <dgm:prSet phldrT="[טקסט]"/>
      <dgm:spPr/>
      <dgm:t>
        <a:bodyPr/>
        <a:lstStyle/>
        <a:p>
          <a:pPr rtl="1"/>
          <a:r>
            <a:rPr lang="he-IL" dirty="0" smtClean="0"/>
            <a:t>ריבוע הלבן</a:t>
          </a:r>
          <a:endParaRPr lang="he-IL" dirty="0"/>
        </a:p>
      </dgm:t>
    </dgm:pt>
    <dgm:pt modelId="{9C77B6F5-26DA-46FF-B3C5-E26A08288C73}" type="parTrans" cxnId="{1C031496-E0A0-41AD-99BD-B84591151B76}">
      <dgm:prSet/>
      <dgm:spPr/>
      <dgm:t>
        <a:bodyPr/>
        <a:lstStyle/>
        <a:p>
          <a:pPr rtl="1"/>
          <a:endParaRPr lang="he-IL"/>
        </a:p>
      </dgm:t>
    </dgm:pt>
    <dgm:pt modelId="{26D8BC59-83E3-4932-B995-E468B313AA3C}" type="sibTrans" cxnId="{1C031496-E0A0-41AD-99BD-B84591151B76}">
      <dgm:prSet/>
      <dgm:spPr/>
      <dgm:t>
        <a:bodyPr/>
        <a:lstStyle/>
        <a:p>
          <a:pPr rtl="1"/>
          <a:endParaRPr lang="he-IL"/>
        </a:p>
      </dgm:t>
    </dgm:pt>
    <dgm:pt modelId="{86AF39D1-5B15-41B2-9691-17453426F092}">
      <dgm:prSet phldrT="[טקסט]"/>
      <dgm:spPr/>
      <dgm:t>
        <a:bodyPr/>
        <a:lstStyle/>
        <a:p>
          <a:pPr rtl="1"/>
          <a:r>
            <a:rPr lang="he-IL" dirty="0" smtClean="0"/>
            <a:t>ריבוע השחור</a:t>
          </a:r>
          <a:endParaRPr lang="he-IL" dirty="0"/>
        </a:p>
      </dgm:t>
    </dgm:pt>
    <dgm:pt modelId="{C9CD857F-4FD1-4315-877B-3B114A057420}" type="parTrans" cxnId="{5C2477F2-FFB8-4E63-89E2-61BA0B7AB0C4}">
      <dgm:prSet/>
      <dgm:spPr/>
      <dgm:t>
        <a:bodyPr/>
        <a:lstStyle/>
        <a:p>
          <a:pPr rtl="1"/>
          <a:endParaRPr lang="he-IL"/>
        </a:p>
      </dgm:t>
    </dgm:pt>
    <dgm:pt modelId="{6B77A9DC-C725-4449-9BE8-180DCF964D30}" type="sibTrans" cxnId="{5C2477F2-FFB8-4E63-89E2-61BA0B7AB0C4}">
      <dgm:prSet/>
      <dgm:spPr/>
      <dgm:t>
        <a:bodyPr/>
        <a:lstStyle/>
        <a:p>
          <a:pPr rtl="1"/>
          <a:endParaRPr lang="he-IL"/>
        </a:p>
      </dgm:t>
    </dgm:pt>
    <dgm:pt modelId="{BC756CE1-C0B3-44EC-9C28-7A170D7F1011}">
      <dgm:prSet phldrT="[טקסט]"/>
      <dgm:spPr/>
      <dgm:t>
        <a:bodyPr/>
        <a:lstStyle/>
        <a:p>
          <a:pPr rtl="1"/>
          <a:r>
            <a:rPr lang="he-IL" dirty="0" smtClean="0"/>
            <a:t>ריבוע האפור</a:t>
          </a:r>
          <a:endParaRPr lang="he-IL" dirty="0"/>
        </a:p>
      </dgm:t>
    </dgm:pt>
    <dgm:pt modelId="{219114EF-E173-4CCC-AF4B-D46E7A51C1F2}" type="parTrans" cxnId="{1667CF8C-A976-488A-8F33-458D098B2B6D}">
      <dgm:prSet/>
      <dgm:spPr/>
      <dgm:t>
        <a:bodyPr/>
        <a:lstStyle/>
        <a:p>
          <a:pPr rtl="1"/>
          <a:endParaRPr lang="he-IL"/>
        </a:p>
      </dgm:t>
    </dgm:pt>
    <dgm:pt modelId="{74B106E2-B195-4EAD-8ACE-4754A79AE76B}" type="sibTrans" cxnId="{1667CF8C-A976-488A-8F33-458D098B2B6D}">
      <dgm:prSet/>
      <dgm:spPr/>
      <dgm:t>
        <a:bodyPr/>
        <a:lstStyle/>
        <a:p>
          <a:pPr rtl="1"/>
          <a:endParaRPr lang="he-IL"/>
        </a:p>
      </dgm:t>
    </dgm:pt>
    <dgm:pt modelId="{9B4B35E6-0456-4B97-9E2D-DC5B0961561E}">
      <dgm:prSet/>
      <dgm:spPr/>
      <dgm:t>
        <a:bodyPr/>
        <a:lstStyle/>
        <a:p>
          <a:pPr rtl="1"/>
          <a:endParaRPr lang="he-IL" dirty="0"/>
        </a:p>
      </dgm:t>
    </dgm:pt>
    <dgm:pt modelId="{F7D6AFF1-37DC-4CAB-8D67-5C57DAC1118C}" type="parTrans" cxnId="{A7F05D4E-0C85-440C-9602-1213172CFCB9}">
      <dgm:prSet/>
      <dgm:spPr/>
      <dgm:t>
        <a:bodyPr/>
        <a:lstStyle/>
        <a:p>
          <a:pPr rtl="1"/>
          <a:endParaRPr lang="he-IL"/>
        </a:p>
      </dgm:t>
    </dgm:pt>
    <dgm:pt modelId="{DA94853C-AC91-4835-903C-ACB0183096F6}" type="sibTrans" cxnId="{A7F05D4E-0C85-440C-9602-1213172CFCB9}">
      <dgm:prSet/>
      <dgm:spPr/>
      <dgm:t>
        <a:bodyPr/>
        <a:lstStyle/>
        <a:p>
          <a:pPr rtl="1"/>
          <a:endParaRPr lang="he-IL"/>
        </a:p>
      </dgm:t>
    </dgm:pt>
    <dgm:pt modelId="{FD02D23C-7799-4E1F-92FC-D7BB44FE6809}" type="pres">
      <dgm:prSet presAssocID="{9927F1EF-198D-428A-B0C2-3BA6091301EE}" presName="Name0" presStyleCnt="0">
        <dgm:presLayoutVars>
          <dgm:dir/>
          <dgm:animLvl val="lvl"/>
          <dgm:resizeHandles val="exact"/>
        </dgm:presLayoutVars>
      </dgm:prSet>
      <dgm:spPr/>
    </dgm:pt>
    <dgm:pt modelId="{C2D3E13C-F7EF-4D37-8FDF-0FE6EB55DF96}" type="pres">
      <dgm:prSet presAssocID="{9AC74890-8D97-4B79-8496-791C4F25A114}" presName="composite" presStyleCnt="0"/>
      <dgm:spPr/>
    </dgm:pt>
    <dgm:pt modelId="{CC9F8F88-3D1A-459B-BD53-67E8BD4BE3A3}" type="pres">
      <dgm:prSet presAssocID="{9AC74890-8D97-4B79-8496-791C4F25A11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6850C2D-5668-480E-8A5C-74F6C39A71F5}" type="pres">
      <dgm:prSet presAssocID="{9AC74890-8D97-4B79-8496-791C4F25A114}" presName="desTx" presStyleLbl="alignAccFollowNode1" presStyleIdx="0" presStyleCnt="3">
        <dgm:presLayoutVars>
          <dgm:bulletEnabled val="1"/>
        </dgm:presLayoutVars>
      </dgm:prSet>
      <dgm:spPr/>
    </dgm:pt>
    <dgm:pt modelId="{917034E2-5237-4EA9-A3ED-7535BB77E056}" type="pres">
      <dgm:prSet presAssocID="{26D8BC59-83E3-4932-B995-E468B313AA3C}" presName="space" presStyleCnt="0"/>
      <dgm:spPr/>
    </dgm:pt>
    <dgm:pt modelId="{A561A9B5-4E93-46F0-8B15-B75F1CCDF62E}" type="pres">
      <dgm:prSet presAssocID="{86AF39D1-5B15-41B2-9691-17453426F092}" presName="composite" presStyleCnt="0"/>
      <dgm:spPr/>
    </dgm:pt>
    <dgm:pt modelId="{A7B73B02-B516-4B75-A537-45640199077D}" type="pres">
      <dgm:prSet presAssocID="{86AF39D1-5B15-41B2-9691-17453426F09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234C230-E529-4FA7-8AF7-652CE8852293}" type="pres">
      <dgm:prSet presAssocID="{86AF39D1-5B15-41B2-9691-17453426F092}" presName="desTx" presStyleLbl="alignAccFollowNode1" presStyleIdx="1" presStyleCnt="3">
        <dgm:presLayoutVars>
          <dgm:bulletEnabled val="1"/>
        </dgm:presLayoutVars>
      </dgm:prSet>
      <dgm:spPr/>
    </dgm:pt>
    <dgm:pt modelId="{E4E5FF62-4A92-4685-9E33-25EAA82C64F9}" type="pres">
      <dgm:prSet presAssocID="{6B77A9DC-C725-4449-9BE8-180DCF964D30}" presName="space" presStyleCnt="0"/>
      <dgm:spPr/>
    </dgm:pt>
    <dgm:pt modelId="{BA67D4EE-7023-4F23-9766-E9F60DE11D7B}" type="pres">
      <dgm:prSet presAssocID="{BC756CE1-C0B3-44EC-9C28-7A170D7F1011}" presName="composite" presStyleCnt="0"/>
      <dgm:spPr/>
    </dgm:pt>
    <dgm:pt modelId="{8CB236A2-BB59-4ED3-97B8-EFE958AE5079}" type="pres">
      <dgm:prSet presAssocID="{BC756CE1-C0B3-44EC-9C28-7A170D7F101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8A386837-3774-485B-B275-456A36476909}" type="pres">
      <dgm:prSet presAssocID="{BC756CE1-C0B3-44EC-9C28-7A170D7F1011}" presName="desTx" presStyleLbl="alignAccFollowNode1" presStyleIdx="2" presStyleCnt="3" custScaleX="100149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1667CF8C-A976-488A-8F33-458D098B2B6D}" srcId="{9927F1EF-198D-428A-B0C2-3BA6091301EE}" destId="{BC756CE1-C0B3-44EC-9C28-7A170D7F1011}" srcOrd="2" destOrd="0" parTransId="{219114EF-E173-4CCC-AF4B-D46E7A51C1F2}" sibTransId="{74B106E2-B195-4EAD-8ACE-4754A79AE76B}"/>
    <dgm:cxn modelId="{0A2612A4-84B5-4073-ACE3-02D76AE15A91}" type="presOf" srcId="{9B4B35E6-0456-4B97-9E2D-DC5B0961561E}" destId="{8A386837-3774-485B-B275-456A36476909}" srcOrd="0" destOrd="0" presId="urn:microsoft.com/office/officeart/2005/8/layout/hList1"/>
    <dgm:cxn modelId="{5C2477F2-FFB8-4E63-89E2-61BA0B7AB0C4}" srcId="{9927F1EF-198D-428A-B0C2-3BA6091301EE}" destId="{86AF39D1-5B15-41B2-9691-17453426F092}" srcOrd="1" destOrd="0" parTransId="{C9CD857F-4FD1-4315-877B-3B114A057420}" sibTransId="{6B77A9DC-C725-4449-9BE8-180DCF964D30}"/>
    <dgm:cxn modelId="{1C031496-E0A0-41AD-99BD-B84591151B76}" srcId="{9927F1EF-198D-428A-B0C2-3BA6091301EE}" destId="{9AC74890-8D97-4B79-8496-791C4F25A114}" srcOrd="0" destOrd="0" parTransId="{9C77B6F5-26DA-46FF-B3C5-E26A08288C73}" sibTransId="{26D8BC59-83E3-4932-B995-E468B313AA3C}"/>
    <dgm:cxn modelId="{A31D57B4-1F4C-4BA0-AFF1-9393CDC8F634}" type="presOf" srcId="{BC756CE1-C0B3-44EC-9C28-7A170D7F1011}" destId="{8CB236A2-BB59-4ED3-97B8-EFE958AE5079}" srcOrd="0" destOrd="0" presId="urn:microsoft.com/office/officeart/2005/8/layout/hList1"/>
    <dgm:cxn modelId="{7A51497D-A4E7-431B-894D-3E8A4EAA86E2}" type="presOf" srcId="{86AF39D1-5B15-41B2-9691-17453426F092}" destId="{A7B73B02-B516-4B75-A537-45640199077D}" srcOrd="0" destOrd="0" presId="urn:microsoft.com/office/officeart/2005/8/layout/hList1"/>
    <dgm:cxn modelId="{F52C5687-0005-4D03-8E6B-BAE54E06C345}" type="presOf" srcId="{9AC74890-8D97-4B79-8496-791C4F25A114}" destId="{CC9F8F88-3D1A-459B-BD53-67E8BD4BE3A3}" srcOrd="0" destOrd="0" presId="urn:microsoft.com/office/officeart/2005/8/layout/hList1"/>
    <dgm:cxn modelId="{A7F05D4E-0C85-440C-9602-1213172CFCB9}" srcId="{BC756CE1-C0B3-44EC-9C28-7A170D7F1011}" destId="{9B4B35E6-0456-4B97-9E2D-DC5B0961561E}" srcOrd="0" destOrd="0" parTransId="{F7D6AFF1-37DC-4CAB-8D67-5C57DAC1118C}" sibTransId="{DA94853C-AC91-4835-903C-ACB0183096F6}"/>
    <dgm:cxn modelId="{288B41FC-8443-4E56-A79B-08BE563BF950}" type="presOf" srcId="{9927F1EF-198D-428A-B0C2-3BA6091301EE}" destId="{FD02D23C-7799-4E1F-92FC-D7BB44FE6809}" srcOrd="0" destOrd="0" presId="urn:microsoft.com/office/officeart/2005/8/layout/hList1"/>
    <dgm:cxn modelId="{A12AF5C7-930A-47F3-9C94-F2B787E47F91}" type="presParOf" srcId="{FD02D23C-7799-4E1F-92FC-D7BB44FE6809}" destId="{C2D3E13C-F7EF-4D37-8FDF-0FE6EB55DF96}" srcOrd="0" destOrd="0" presId="urn:microsoft.com/office/officeart/2005/8/layout/hList1"/>
    <dgm:cxn modelId="{53342080-ED35-4076-B6DA-E67C5D7657B3}" type="presParOf" srcId="{C2D3E13C-F7EF-4D37-8FDF-0FE6EB55DF96}" destId="{CC9F8F88-3D1A-459B-BD53-67E8BD4BE3A3}" srcOrd="0" destOrd="0" presId="urn:microsoft.com/office/officeart/2005/8/layout/hList1"/>
    <dgm:cxn modelId="{452F4A12-D9B2-40C6-8148-3B40D38EF11E}" type="presParOf" srcId="{C2D3E13C-F7EF-4D37-8FDF-0FE6EB55DF96}" destId="{46850C2D-5668-480E-8A5C-74F6C39A71F5}" srcOrd="1" destOrd="0" presId="urn:microsoft.com/office/officeart/2005/8/layout/hList1"/>
    <dgm:cxn modelId="{FF3A8B30-EED9-48A6-BE4B-F8749111B5D9}" type="presParOf" srcId="{FD02D23C-7799-4E1F-92FC-D7BB44FE6809}" destId="{917034E2-5237-4EA9-A3ED-7535BB77E056}" srcOrd="1" destOrd="0" presId="urn:microsoft.com/office/officeart/2005/8/layout/hList1"/>
    <dgm:cxn modelId="{BFABE277-609E-4C87-A918-45C82083FF3A}" type="presParOf" srcId="{FD02D23C-7799-4E1F-92FC-D7BB44FE6809}" destId="{A561A9B5-4E93-46F0-8B15-B75F1CCDF62E}" srcOrd="2" destOrd="0" presId="urn:microsoft.com/office/officeart/2005/8/layout/hList1"/>
    <dgm:cxn modelId="{0DF04BAE-5255-4148-A630-CAB817C295A6}" type="presParOf" srcId="{A561A9B5-4E93-46F0-8B15-B75F1CCDF62E}" destId="{A7B73B02-B516-4B75-A537-45640199077D}" srcOrd="0" destOrd="0" presId="urn:microsoft.com/office/officeart/2005/8/layout/hList1"/>
    <dgm:cxn modelId="{35A558FD-7FCF-43E0-9A19-E5F6BBDF342D}" type="presParOf" srcId="{A561A9B5-4E93-46F0-8B15-B75F1CCDF62E}" destId="{1234C230-E529-4FA7-8AF7-652CE8852293}" srcOrd="1" destOrd="0" presId="urn:microsoft.com/office/officeart/2005/8/layout/hList1"/>
    <dgm:cxn modelId="{50F65CB5-F73C-426A-9FC0-0C2FC93CA1B6}" type="presParOf" srcId="{FD02D23C-7799-4E1F-92FC-D7BB44FE6809}" destId="{E4E5FF62-4A92-4685-9E33-25EAA82C64F9}" srcOrd="3" destOrd="0" presId="urn:microsoft.com/office/officeart/2005/8/layout/hList1"/>
    <dgm:cxn modelId="{1A440CAC-C0BA-4A9B-8658-288879B3F0A4}" type="presParOf" srcId="{FD02D23C-7799-4E1F-92FC-D7BB44FE6809}" destId="{BA67D4EE-7023-4F23-9766-E9F60DE11D7B}" srcOrd="4" destOrd="0" presId="urn:microsoft.com/office/officeart/2005/8/layout/hList1"/>
    <dgm:cxn modelId="{7D56A05D-FD99-40A7-9E09-E57332B63BB8}" type="presParOf" srcId="{BA67D4EE-7023-4F23-9766-E9F60DE11D7B}" destId="{8CB236A2-BB59-4ED3-97B8-EFE958AE5079}" srcOrd="0" destOrd="0" presId="urn:microsoft.com/office/officeart/2005/8/layout/hList1"/>
    <dgm:cxn modelId="{9D842A44-FE4B-4D3B-BE71-B4AB21DC9835}" type="presParOf" srcId="{BA67D4EE-7023-4F23-9766-E9F60DE11D7B}" destId="{8A386837-3774-485B-B275-456A3647690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629127-1D19-485D-A3CA-B6DEC24EFE6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EC5C2A55-7F93-4FC1-A2B9-732B4A318C19}">
      <dgm:prSet phldrT="[טקסט]"/>
      <dgm:spPr/>
      <dgm:t>
        <a:bodyPr/>
        <a:lstStyle/>
        <a:p>
          <a:pPr rtl="1"/>
          <a:r>
            <a:rPr lang="en-US" dirty="0" smtClean="0"/>
            <a:t>id</a:t>
          </a:r>
          <a:endParaRPr lang="he-IL" dirty="0"/>
        </a:p>
      </dgm:t>
    </dgm:pt>
    <dgm:pt modelId="{1A341EED-AFE9-4ACC-9628-BEBA207861CD}" type="parTrans" cxnId="{15F4F427-2CC6-4FA8-9F36-AFCA29217109}">
      <dgm:prSet/>
      <dgm:spPr/>
      <dgm:t>
        <a:bodyPr/>
        <a:lstStyle/>
        <a:p>
          <a:pPr rtl="1"/>
          <a:endParaRPr lang="he-IL"/>
        </a:p>
      </dgm:t>
    </dgm:pt>
    <dgm:pt modelId="{51A9F66C-0BFC-475D-8722-597EA0C74A4D}" type="sibTrans" cxnId="{15F4F427-2CC6-4FA8-9F36-AFCA29217109}">
      <dgm:prSet/>
      <dgm:spPr/>
      <dgm:t>
        <a:bodyPr/>
        <a:lstStyle/>
        <a:p>
          <a:pPr rtl="1"/>
          <a:endParaRPr lang="he-IL"/>
        </a:p>
      </dgm:t>
    </dgm:pt>
    <dgm:pt modelId="{4821BA5A-3303-4200-ADD4-E23D9AAB18E2}">
      <dgm:prSet phldrT="[טקסט]" custT="1"/>
      <dgm:spPr/>
      <dgm:t>
        <a:bodyPr/>
        <a:lstStyle/>
        <a:p>
          <a:pPr rtl="1"/>
          <a:r>
            <a:rPr lang="he-IL" sz="1400" dirty="0" smtClean="0"/>
            <a:t>לכל רובוט יש אינדקס משלו.</a:t>
          </a:r>
          <a:endParaRPr lang="he-IL" sz="1400" dirty="0"/>
        </a:p>
      </dgm:t>
    </dgm:pt>
    <dgm:pt modelId="{E0AFC4B4-92EA-40CF-BA23-EA51CD2E8B28}" type="parTrans" cxnId="{7E1DB16D-79E0-42AC-973B-A4F8F06F855B}">
      <dgm:prSet/>
      <dgm:spPr/>
      <dgm:t>
        <a:bodyPr/>
        <a:lstStyle/>
        <a:p>
          <a:pPr rtl="1"/>
          <a:endParaRPr lang="he-IL"/>
        </a:p>
      </dgm:t>
    </dgm:pt>
    <dgm:pt modelId="{18512C95-E595-480F-A854-0DDCE87874CC}" type="sibTrans" cxnId="{7E1DB16D-79E0-42AC-973B-A4F8F06F855B}">
      <dgm:prSet/>
      <dgm:spPr/>
      <dgm:t>
        <a:bodyPr/>
        <a:lstStyle/>
        <a:p>
          <a:pPr rtl="1"/>
          <a:endParaRPr lang="he-IL"/>
        </a:p>
      </dgm:t>
    </dgm:pt>
    <dgm:pt modelId="{A9334060-D5D7-4CD8-9EB5-33D79C3F166B}">
      <dgm:prSet phldrT="[טקסט]"/>
      <dgm:spPr/>
      <dgm:t>
        <a:bodyPr/>
        <a:lstStyle/>
        <a:p>
          <a:pPr rtl="1"/>
          <a:r>
            <a:rPr lang="he-IL" dirty="0" smtClean="0"/>
            <a:t>קבלת הודעות</a:t>
          </a:r>
          <a:endParaRPr lang="he-IL" dirty="0"/>
        </a:p>
      </dgm:t>
    </dgm:pt>
    <dgm:pt modelId="{84BDE33D-1DF5-4F7B-ABB8-A4AECBC45760}" type="parTrans" cxnId="{7A166AF8-E6D4-4ADA-84CD-5E25B0633C0B}">
      <dgm:prSet/>
      <dgm:spPr/>
      <dgm:t>
        <a:bodyPr/>
        <a:lstStyle/>
        <a:p>
          <a:pPr rtl="1"/>
          <a:endParaRPr lang="he-IL"/>
        </a:p>
      </dgm:t>
    </dgm:pt>
    <dgm:pt modelId="{4CF63937-F7BE-4EF9-93F3-711A77A462A9}" type="sibTrans" cxnId="{7A166AF8-E6D4-4ADA-84CD-5E25B0633C0B}">
      <dgm:prSet/>
      <dgm:spPr/>
      <dgm:t>
        <a:bodyPr/>
        <a:lstStyle/>
        <a:p>
          <a:pPr rtl="1"/>
          <a:endParaRPr lang="he-IL"/>
        </a:p>
      </dgm:t>
    </dgm:pt>
    <dgm:pt modelId="{E5B1B8CC-2216-4329-8629-22B7619EF703}">
      <dgm:prSet phldrT="[טקסט]"/>
      <dgm:spPr>
        <a:solidFill>
          <a:schemeClr val="accent1">
            <a:tint val="40000"/>
            <a:hueOff val="0"/>
            <a:satOff val="0"/>
            <a:lumOff val="0"/>
          </a:schemeClr>
        </a:solidFill>
      </dgm:spPr>
      <dgm:t>
        <a:bodyPr/>
        <a:lstStyle/>
        <a:p>
          <a:pPr rtl="1"/>
          <a:endParaRPr lang="he-IL" dirty="0"/>
        </a:p>
      </dgm:t>
    </dgm:pt>
    <dgm:pt modelId="{1F46700A-9EED-4C7B-A41F-8316D1E662A5}" type="parTrans" cxnId="{DA50D7B5-943B-480B-A70E-3492251A2790}">
      <dgm:prSet/>
      <dgm:spPr/>
      <dgm:t>
        <a:bodyPr/>
        <a:lstStyle/>
        <a:p>
          <a:pPr rtl="1"/>
          <a:endParaRPr lang="he-IL"/>
        </a:p>
      </dgm:t>
    </dgm:pt>
    <dgm:pt modelId="{C7C4247E-1CBC-4271-823E-CB5957A0978C}" type="sibTrans" cxnId="{DA50D7B5-943B-480B-A70E-3492251A2790}">
      <dgm:prSet/>
      <dgm:spPr/>
      <dgm:t>
        <a:bodyPr/>
        <a:lstStyle/>
        <a:p>
          <a:pPr rtl="1"/>
          <a:endParaRPr lang="he-IL"/>
        </a:p>
      </dgm:t>
    </dgm:pt>
    <dgm:pt modelId="{6FD63BD9-0BB8-4BA9-82CD-2FF49E569E64}">
      <dgm:prSet phldrT="[טקסט]"/>
      <dgm:spPr/>
      <dgm:t>
        <a:bodyPr/>
        <a:lstStyle/>
        <a:p>
          <a:pPr rtl="1"/>
          <a:r>
            <a:rPr lang="he-IL" dirty="0" smtClean="0"/>
            <a:t>שליחת הודעה</a:t>
          </a:r>
          <a:endParaRPr lang="he-IL" dirty="0"/>
        </a:p>
      </dgm:t>
    </dgm:pt>
    <dgm:pt modelId="{A3A508DF-3428-43C7-B073-AD3DEA8D73C4}" type="parTrans" cxnId="{9B02C006-E9EF-4DDB-BEA2-16AAF3AD74C0}">
      <dgm:prSet/>
      <dgm:spPr/>
      <dgm:t>
        <a:bodyPr/>
        <a:lstStyle/>
        <a:p>
          <a:pPr rtl="1"/>
          <a:endParaRPr lang="he-IL"/>
        </a:p>
      </dgm:t>
    </dgm:pt>
    <dgm:pt modelId="{96838F64-B6E0-4C3B-907B-8DDD11C05C4F}" type="sibTrans" cxnId="{9B02C006-E9EF-4DDB-BEA2-16AAF3AD74C0}">
      <dgm:prSet/>
      <dgm:spPr/>
      <dgm:t>
        <a:bodyPr/>
        <a:lstStyle/>
        <a:p>
          <a:pPr rtl="1"/>
          <a:endParaRPr lang="he-IL"/>
        </a:p>
      </dgm:t>
    </dgm:pt>
    <dgm:pt modelId="{E1670FF8-C99C-4D75-9C2D-5841A39557B3}">
      <dgm:prSet phldrT="[טקסט]"/>
      <dgm:spPr/>
      <dgm:t>
        <a:bodyPr/>
        <a:lstStyle/>
        <a:p>
          <a:pPr rtl="1"/>
          <a:r>
            <a:rPr lang="he-IL" dirty="0" smtClean="0"/>
            <a:t>מיקום</a:t>
          </a:r>
          <a:endParaRPr lang="he-IL" dirty="0"/>
        </a:p>
      </dgm:t>
    </dgm:pt>
    <dgm:pt modelId="{DBD77421-FEA6-4640-8082-BA988792D5C0}" type="parTrans" cxnId="{7033D18F-643D-4730-B6E6-CE0BEEDA8983}">
      <dgm:prSet/>
      <dgm:spPr/>
      <dgm:t>
        <a:bodyPr/>
        <a:lstStyle/>
        <a:p>
          <a:pPr rtl="1"/>
          <a:endParaRPr lang="he-IL"/>
        </a:p>
      </dgm:t>
    </dgm:pt>
    <dgm:pt modelId="{71336FD7-41E6-4F44-8A3F-305CC40BB624}" type="sibTrans" cxnId="{7033D18F-643D-4730-B6E6-CE0BEEDA8983}">
      <dgm:prSet/>
      <dgm:spPr/>
      <dgm:t>
        <a:bodyPr/>
        <a:lstStyle/>
        <a:p>
          <a:pPr rtl="1"/>
          <a:endParaRPr lang="he-IL"/>
        </a:p>
      </dgm:t>
    </dgm:pt>
    <dgm:pt modelId="{A6788455-84D3-4476-B0F9-DEC9E0367968}">
      <dgm:prSet phldrT="[טקסט]"/>
      <dgm:spPr/>
      <dgm:t>
        <a:bodyPr/>
        <a:lstStyle/>
        <a:p>
          <a:pPr rtl="1"/>
          <a:r>
            <a:rPr lang="he-IL" sz="2600" dirty="0" smtClean="0"/>
            <a:t>סוללה</a:t>
          </a:r>
          <a:endParaRPr lang="he-IL" sz="2600" dirty="0"/>
        </a:p>
      </dgm:t>
    </dgm:pt>
    <dgm:pt modelId="{AB9E00DE-07B7-49DB-A47C-E953A47A1F74}" type="sibTrans" cxnId="{41DCD9E0-BD1E-4B86-8291-0DE39BC9CE3A}">
      <dgm:prSet/>
      <dgm:spPr/>
      <dgm:t>
        <a:bodyPr/>
        <a:lstStyle/>
        <a:p>
          <a:pPr rtl="1"/>
          <a:endParaRPr lang="he-IL"/>
        </a:p>
      </dgm:t>
    </dgm:pt>
    <dgm:pt modelId="{D4A7EA90-9C81-4B99-A66E-BD79D44DFADC}" type="parTrans" cxnId="{41DCD9E0-BD1E-4B86-8291-0DE39BC9CE3A}">
      <dgm:prSet/>
      <dgm:spPr/>
      <dgm:t>
        <a:bodyPr/>
        <a:lstStyle/>
        <a:p>
          <a:pPr rtl="1"/>
          <a:endParaRPr lang="he-IL"/>
        </a:p>
      </dgm:t>
    </dgm:pt>
    <dgm:pt modelId="{6221184B-CBC7-483B-9A0D-F057766045B1}" type="pres">
      <dgm:prSet presAssocID="{5A629127-1D19-485D-A3CA-B6DEC24EFE68}" presName="Name0" presStyleCnt="0">
        <dgm:presLayoutVars>
          <dgm:dir/>
          <dgm:animLvl val="lvl"/>
          <dgm:resizeHandles val="exact"/>
        </dgm:presLayoutVars>
      </dgm:prSet>
      <dgm:spPr/>
    </dgm:pt>
    <dgm:pt modelId="{9DD608FE-3BC2-4BCA-93C8-5A48640DB96E}" type="pres">
      <dgm:prSet presAssocID="{EC5C2A55-7F93-4FC1-A2B9-732B4A318C19}" presName="composite" presStyleCnt="0"/>
      <dgm:spPr/>
    </dgm:pt>
    <dgm:pt modelId="{719072ED-C8B1-4456-A55E-786BF05696B9}" type="pres">
      <dgm:prSet presAssocID="{EC5C2A55-7F93-4FC1-A2B9-732B4A318C19}" presName="parTx" presStyleLbl="alignNode1" presStyleIdx="0" presStyleCnt="5" custScaleX="7738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B82063D6-29FE-42B5-9F7B-6F35A573062B}" type="pres">
      <dgm:prSet presAssocID="{EC5C2A55-7F93-4FC1-A2B9-732B4A318C19}" presName="desTx" presStyleLbl="alignAccFollowNode1" presStyleIdx="0" presStyleCnt="5" custScaleX="79108" custLinFactNeighborX="-171" custLinFactNeighborY="1180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AC7B01E-7289-4577-97DC-14C6DBC146FF}" type="pres">
      <dgm:prSet presAssocID="{51A9F66C-0BFC-475D-8722-597EA0C74A4D}" presName="space" presStyleCnt="0"/>
      <dgm:spPr/>
    </dgm:pt>
    <dgm:pt modelId="{B4EF420A-7AA6-41C2-892A-E56AF48CE531}" type="pres">
      <dgm:prSet presAssocID="{A9334060-D5D7-4CD8-9EB5-33D79C3F166B}" presName="composite" presStyleCnt="0"/>
      <dgm:spPr/>
    </dgm:pt>
    <dgm:pt modelId="{0A132C0D-644A-4D4E-BCBA-3431F252FE9D}" type="pres">
      <dgm:prSet presAssocID="{A9334060-D5D7-4CD8-9EB5-33D79C3F166B}" presName="parTx" presStyleLbl="alignNode1" presStyleIdx="1" presStyleCnt="5" custScaleX="65276" custLinFactNeighborX="-6615" custLinFactNeighborY="-23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F3BE83F-8CDC-43F7-AF93-0AB8559F3E24}" type="pres">
      <dgm:prSet presAssocID="{A9334060-D5D7-4CD8-9EB5-33D79C3F166B}" presName="desTx" presStyleLbl="alignAccFollowNode1" presStyleIdx="1" presStyleCnt="5" custScaleX="66868" custLinFactNeighborX="-731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ACE6190-C950-47D6-A015-CB5618A8BADC}" type="pres">
      <dgm:prSet presAssocID="{4CF63937-F7BE-4EF9-93F3-711A77A462A9}" presName="space" presStyleCnt="0"/>
      <dgm:spPr/>
    </dgm:pt>
    <dgm:pt modelId="{0C3CC340-7647-4E7A-939F-B08E91605C16}" type="pres">
      <dgm:prSet presAssocID="{A6788455-84D3-4476-B0F9-DEC9E0367968}" presName="composite" presStyleCnt="0"/>
      <dgm:spPr/>
    </dgm:pt>
    <dgm:pt modelId="{769B7EB2-EE2C-4D6A-BDBA-378DC5B2969B}" type="pres">
      <dgm:prSet presAssocID="{A6788455-84D3-4476-B0F9-DEC9E0367968}" presName="parTx" presStyleLbl="alignNode1" presStyleIdx="2" presStyleCnt="5" custScaleX="70071" custLinFactNeighborX="-10870" custLinFactNeighborY="-2313">
        <dgm:presLayoutVars>
          <dgm:chMax val="0"/>
          <dgm:chPref val="0"/>
          <dgm:bulletEnabled val="1"/>
        </dgm:presLayoutVars>
      </dgm:prSet>
      <dgm:spPr/>
    </dgm:pt>
    <dgm:pt modelId="{E24B9437-5198-4188-B18A-56CBDBDB9936}" type="pres">
      <dgm:prSet presAssocID="{A6788455-84D3-4476-B0F9-DEC9E0367968}" presName="desTx" presStyleLbl="alignAccFollowNode1" presStyleIdx="2" presStyleCnt="5" custScaleX="68943" custLinFactNeighborX="-11234" custLinFactNeighborY="-87">
        <dgm:presLayoutVars>
          <dgm:bulletEnabled val="1"/>
        </dgm:presLayoutVars>
      </dgm:prSet>
      <dgm:spPr/>
    </dgm:pt>
    <dgm:pt modelId="{37C1540A-95FA-4BFC-B52C-D2EE50E8EEA9}" type="pres">
      <dgm:prSet presAssocID="{AB9E00DE-07B7-49DB-A47C-E953A47A1F74}" presName="space" presStyleCnt="0"/>
      <dgm:spPr/>
    </dgm:pt>
    <dgm:pt modelId="{99B47FD3-E171-465D-84BE-99756D2CC066}" type="pres">
      <dgm:prSet presAssocID="{6FD63BD9-0BB8-4BA9-82CD-2FF49E569E64}" presName="composite" presStyleCnt="0"/>
      <dgm:spPr/>
    </dgm:pt>
    <dgm:pt modelId="{6E8CA7FA-1EEC-4F2B-9995-6644D5E1ADD3}" type="pres">
      <dgm:prSet presAssocID="{6FD63BD9-0BB8-4BA9-82CD-2FF49E569E64}" presName="parTx" presStyleLbl="alignNode1" presStyleIdx="3" presStyleCnt="5" custScaleX="57302" custLinFactNeighborX="-14345" custLinFactNeighborY="-1266">
        <dgm:presLayoutVars>
          <dgm:chMax val="0"/>
          <dgm:chPref val="0"/>
          <dgm:bulletEnabled val="1"/>
        </dgm:presLayoutVars>
      </dgm:prSet>
      <dgm:spPr/>
    </dgm:pt>
    <dgm:pt modelId="{DCF4229C-4252-41D2-8A5B-7BD2E933475F}" type="pres">
      <dgm:prSet presAssocID="{6FD63BD9-0BB8-4BA9-82CD-2FF49E569E64}" presName="desTx" presStyleLbl="alignAccFollowNode1" presStyleIdx="3" presStyleCnt="5" custScaleX="55639" custLinFactNeighborX="-13847" custLinFactNeighborY="322">
        <dgm:presLayoutVars>
          <dgm:bulletEnabled val="1"/>
        </dgm:presLayoutVars>
      </dgm:prSet>
      <dgm:spPr/>
    </dgm:pt>
    <dgm:pt modelId="{6CA9A0F1-47AA-4259-A6AF-B111B0234F54}" type="pres">
      <dgm:prSet presAssocID="{96838F64-B6E0-4C3B-907B-8DDD11C05C4F}" presName="space" presStyleCnt="0"/>
      <dgm:spPr/>
    </dgm:pt>
    <dgm:pt modelId="{49DC41D0-5E64-47E4-908A-D1EDDDBC6407}" type="pres">
      <dgm:prSet presAssocID="{E1670FF8-C99C-4D75-9C2D-5841A39557B3}" presName="composite" presStyleCnt="0"/>
      <dgm:spPr/>
    </dgm:pt>
    <dgm:pt modelId="{2FE1DA74-3D07-425B-AD61-165ADAEBC14E}" type="pres">
      <dgm:prSet presAssocID="{E1670FF8-C99C-4D75-9C2D-5841A39557B3}" presName="parTx" presStyleLbl="alignNode1" presStyleIdx="4" presStyleCnt="5" custScaleX="51027" custLinFactNeighborX="-22124" custLinFactNeighborY="-4272">
        <dgm:presLayoutVars>
          <dgm:chMax val="0"/>
          <dgm:chPref val="0"/>
          <dgm:bulletEnabled val="1"/>
        </dgm:presLayoutVars>
      </dgm:prSet>
      <dgm:spPr/>
    </dgm:pt>
    <dgm:pt modelId="{5CCB98E4-9A31-4B17-A6B2-9CE6E76F9BD2}" type="pres">
      <dgm:prSet presAssocID="{E1670FF8-C99C-4D75-9C2D-5841A39557B3}" presName="desTx" presStyleLbl="alignAccFollowNode1" presStyleIdx="4" presStyleCnt="5" custScaleX="54136" custLinFactNeighborX="-21477" custLinFactNeighborY="-1481">
        <dgm:presLayoutVars>
          <dgm:bulletEnabled val="1"/>
        </dgm:presLayoutVars>
      </dgm:prSet>
      <dgm:spPr/>
    </dgm:pt>
  </dgm:ptLst>
  <dgm:cxnLst>
    <dgm:cxn modelId="{9B02C006-E9EF-4DDB-BEA2-16AAF3AD74C0}" srcId="{5A629127-1D19-485D-A3CA-B6DEC24EFE68}" destId="{6FD63BD9-0BB8-4BA9-82CD-2FF49E569E64}" srcOrd="3" destOrd="0" parTransId="{A3A508DF-3428-43C7-B073-AD3DEA8D73C4}" sibTransId="{96838F64-B6E0-4C3B-907B-8DDD11C05C4F}"/>
    <dgm:cxn modelId="{DA50D7B5-943B-480B-A70E-3492251A2790}" srcId="{A9334060-D5D7-4CD8-9EB5-33D79C3F166B}" destId="{E5B1B8CC-2216-4329-8629-22B7619EF703}" srcOrd="0" destOrd="0" parTransId="{1F46700A-9EED-4C7B-A41F-8316D1E662A5}" sibTransId="{C7C4247E-1CBC-4271-823E-CB5957A0978C}"/>
    <dgm:cxn modelId="{C38BDD0F-E354-465C-8599-8971AFA92042}" type="presOf" srcId="{E5B1B8CC-2216-4329-8629-22B7619EF703}" destId="{EF3BE83F-8CDC-43F7-AF93-0AB8559F3E24}" srcOrd="0" destOrd="0" presId="urn:microsoft.com/office/officeart/2005/8/layout/hList1"/>
    <dgm:cxn modelId="{7033D18F-643D-4730-B6E6-CE0BEEDA8983}" srcId="{5A629127-1D19-485D-A3CA-B6DEC24EFE68}" destId="{E1670FF8-C99C-4D75-9C2D-5841A39557B3}" srcOrd="4" destOrd="0" parTransId="{DBD77421-FEA6-4640-8082-BA988792D5C0}" sibTransId="{71336FD7-41E6-4F44-8A3F-305CC40BB624}"/>
    <dgm:cxn modelId="{7A166AF8-E6D4-4ADA-84CD-5E25B0633C0B}" srcId="{5A629127-1D19-485D-A3CA-B6DEC24EFE68}" destId="{A9334060-D5D7-4CD8-9EB5-33D79C3F166B}" srcOrd="1" destOrd="0" parTransId="{84BDE33D-1DF5-4F7B-ABB8-A4AECBC45760}" sibTransId="{4CF63937-F7BE-4EF9-93F3-711A77A462A9}"/>
    <dgm:cxn modelId="{9353383D-A364-4173-8D6A-3E01AC546235}" type="presOf" srcId="{6FD63BD9-0BB8-4BA9-82CD-2FF49E569E64}" destId="{6E8CA7FA-1EEC-4F2B-9995-6644D5E1ADD3}" srcOrd="0" destOrd="0" presId="urn:microsoft.com/office/officeart/2005/8/layout/hList1"/>
    <dgm:cxn modelId="{96FAA635-D162-4EFE-948D-5D3CDB76030A}" type="presOf" srcId="{A6788455-84D3-4476-B0F9-DEC9E0367968}" destId="{769B7EB2-EE2C-4D6A-BDBA-378DC5B2969B}" srcOrd="0" destOrd="0" presId="urn:microsoft.com/office/officeart/2005/8/layout/hList1"/>
    <dgm:cxn modelId="{4C639D0E-908D-4139-8C6B-D798FC2C543C}" type="presOf" srcId="{EC5C2A55-7F93-4FC1-A2B9-732B4A318C19}" destId="{719072ED-C8B1-4456-A55E-786BF05696B9}" srcOrd="0" destOrd="0" presId="urn:microsoft.com/office/officeart/2005/8/layout/hList1"/>
    <dgm:cxn modelId="{0F66E0AD-6946-4FC3-8285-40DB1F887E8C}" type="presOf" srcId="{5A629127-1D19-485D-A3CA-B6DEC24EFE68}" destId="{6221184B-CBC7-483B-9A0D-F057766045B1}" srcOrd="0" destOrd="0" presId="urn:microsoft.com/office/officeart/2005/8/layout/hList1"/>
    <dgm:cxn modelId="{08377BA9-A4A3-4140-8200-FB51D4E92A64}" type="presOf" srcId="{E1670FF8-C99C-4D75-9C2D-5841A39557B3}" destId="{2FE1DA74-3D07-425B-AD61-165ADAEBC14E}" srcOrd="0" destOrd="0" presId="urn:microsoft.com/office/officeart/2005/8/layout/hList1"/>
    <dgm:cxn modelId="{15F4F427-2CC6-4FA8-9F36-AFCA29217109}" srcId="{5A629127-1D19-485D-A3CA-B6DEC24EFE68}" destId="{EC5C2A55-7F93-4FC1-A2B9-732B4A318C19}" srcOrd="0" destOrd="0" parTransId="{1A341EED-AFE9-4ACC-9628-BEBA207861CD}" sibTransId="{51A9F66C-0BFC-475D-8722-597EA0C74A4D}"/>
    <dgm:cxn modelId="{FD3F02EC-234C-45FB-A5DC-8413554272E7}" type="presOf" srcId="{4821BA5A-3303-4200-ADD4-E23D9AAB18E2}" destId="{B82063D6-29FE-42B5-9F7B-6F35A573062B}" srcOrd="0" destOrd="0" presId="urn:microsoft.com/office/officeart/2005/8/layout/hList1"/>
    <dgm:cxn modelId="{7E1DB16D-79E0-42AC-973B-A4F8F06F855B}" srcId="{EC5C2A55-7F93-4FC1-A2B9-732B4A318C19}" destId="{4821BA5A-3303-4200-ADD4-E23D9AAB18E2}" srcOrd="0" destOrd="0" parTransId="{E0AFC4B4-92EA-40CF-BA23-EA51CD2E8B28}" sibTransId="{18512C95-E595-480F-A854-0DDCE87874CC}"/>
    <dgm:cxn modelId="{1711815F-A211-4634-B8A4-A3D3A91CC2C5}" type="presOf" srcId="{A9334060-D5D7-4CD8-9EB5-33D79C3F166B}" destId="{0A132C0D-644A-4D4E-BCBA-3431F252FE9D}" srcOrd="0" destOrd="0" presId="urn:microsoft.com/office/officeart/2005/8/layout/hList1"/>
    <dgm:cxn modelId="{41DCD9E0-BD1E-4B86-8291-0DE39BC9CE3A}" srcId="{5A629127-1D19-485D-A3CA-B6DEC24EFE68}" destId="{A6788455-84D3-4476-B0F9-DEC9E0367968}" srcOrd="2" destOrd="0" parTransId="{D4A7EA90-9C81-4B99-A66E-BD79D44DFADC}" sibTransId="{AB9E00DE-07B7-49DB-A47C-E953A47A1F74}"/>
    <dgm:cxn modelId="{431A97B7-F94C-4889-BC57-34867B6E4ABF}" type="presParOf" srcId="{6221184B-CBC7-483B-9A0D-F057766045B1}" destId="{9DD608FE-3BC2-4BCA-93C8-5A48640DB96E}" srcOrd="0" destOrd="0" presId="urn:microsoft.com/office/officeart/2005/8/layout/hList1"/>
    <dgm:cxn modelId="{3496C48D-A9F5-456D-95EC-BD05742955E0}" type="presParOf" srcId="{9DD608FE-3BC2-4BCA-93C8-5A48640DB96E}" destId="{719072ED-C8B1-4456-A55E-786BF05696B9}" srcOrd="0" destOrd="0" presId="urn:microsoft.com/office/officeart/2005/8/layout/hList1"/>
    <dgm:cxn modelId="{72A5657D-78B7-4CC7-83A8-A9A7F01A2C3A}" type="presParOf" srcId="{9DD608FE-3BC2-4BCA-93C8-5A48640DB96E}" destId="{B82063D6-29FE-42B5-9F7B-6F35A573062B}" srcOrd="1" destOrd="0" presId="urn:microsoft.com/office/officeart/2005/8/layout/hList1"/>
    <dgm:cxn modelId="{3BF999CE-7C72-4E9E-BB85-890F8AFAA0E2}" type="presParOf" srcId="{6221184B-CBC7-483B-9A0D-F057766045B1}" destId="{7AC7B01E-7289-4577-97DC-14C6DBC146FF}" srcOrd="1" destOrd="0" presId="urn:microsoft.com/office/officeart/2005/8/layout/hList1"/>
    <dgm:cxn modelId="{95C79F83-3709-460F-BD88-F1E047E8F255}" type="presParOf" srcId="{6221184B-CBC7-483B-9A0D-F057766045B1}" destId="{B4EF420A-7AA6-41C2-892A-E56AF48CE531}" srcOrd="2" destOrd="0" presId="urn:microsoft.com/office/officeart/2005/8/layout/hList1"/>
    <dgm:cxn modelId="{22F7EDD8-43BC-4009-8177-6E77CBF1CEBE}" type="presParOf" srcId="{B4EF420A-7AA6-41C2-892A-E56AF48CE531}" destId="{0A132C0D-644A-4D4E-BCBA-3431F252FE9D}" srcOrd="0" destOrd="0" presId="urn:microsoft.com/office/officeart/2005/8/layout/hList1"/>
    <dgm:cxn modelId="{9313D658-9351-49CD-80D1-FFBF8C954586}" type="presParOf" srcId="{B4EF420A-7AA6-41C2-892A-E56AF48CE531}" destId="{EF3BE83F-8CDC-43F7-AF93-0AB8559F3E24}" srcOrd="1" destOrd="0" presId="urn:microsoft.com/office/officeart/2005/8/layout/hList1"/>
    <dgm:cxn modelId="{E871B2F6-7A80-4FCC-A684-3006B588C291}" type="presParOf" srcId="{6221184B-CBC7-483B-9A0D-F057766045B1}" destId="{2ACE6190-C950-47D6-A015-CB5618A8BADC}" srcOrd="3" destOrd="0" presId="urn:microsoft.com/office/officeart/2005/8/layout/hList1"/>
    <dgm:cxn modelId="{B6EC7942-0694-4046-B4ED-D3499CFA62FB}" type="presParOf" srcId="{6221184B-CBC7-483B-9A0D-F057766045B1}" destId="{0C3CC340-7647-4E7A-939F-B08E91605C16}" srcOrd="4" destOrd="0" presId="urn:microsoft.com/office/officeart/2005/8/layout/hList1"/>
    <dgm:cxn modelId="{9226FB7C-3613-4B9A-AAD7-7E0A8E3966D5}" type="presParOf" srcId="{0C3CC340-7647-4E7A-939F-B08E91605C16}" destId="{769B7EB2-EE2C-4D6A-BDBA-378DC5B2969B}" srcOrd="0" destOrd="0" presId="urn:microsoft.com/office/officeart/2005/8/layout/hList1"/>
    <dgm:cxn modelId="{6DB793A4-4062-4FC6-9D30-BAD89E7777B1}" type="presParOf" srcId="{0C3CC340-7647-4E7A-939F-B08E91605C16}" destId="{E24B9437-5198-4188-B18A-56CBDBDB9936}" srcOrd="1" destOrd="0" presId="urn:microsoft.com/office/officeart/2005/8/layout/hList1"/>
    <dgm:cxn modelId="{A4BE61CE-2080-4481-99A8-6908972CC778}" type="presParOf" srcId="{6221184B-CBC7-483B-9A0D-F057766045B1}" destId="{37C1540A-95FA-4BFC-B52C-D2EE50E8EEA9}" srcOrd="5" destOrd="0" presId="urn:microsoft.com/office/officeart/2005/8/layout/hList1"/>
    <dgm:cxn modelId="{0DFDF0AA-3C14-4FFA-999C-4199A6903388}" type="presParOf" srcId="{6221184B-CBC7-483B-9A0D-F057766045B1}" destId="{99B47FD3-E171-465D-84BE-99756D2CC066}" srcOrd="6" destOrd="0" presId="urn:microsoft.com/office/officeart/2005/8/layout/hList1"/>
    <dgm:cxn modelId="{FB192C4D-C841-4F6D-AE49-C05B80054154}" type="presParOf" srcId="{99B47FD3-E171-465D-84BE-99756D2CC066}" destId="{6E8CA7FA-1EEC-4F2B-9995-6644D5E1ADD3}" srcOrd="0" destOrd="0" presId="urn:microsoft.com/office/officeart/2005/8/layout/hList1"/>
    <dgm:cxn modelId="{527ADBA7-5F70-4D36-8F1B-7B900D8F02FD}" type="presParOf" srcId="{99B47FD3-E171-465D-84BE-99756D2CC066}" destId="{DCF4229C-4252-41D2-8A5B-7BD2E933475F}" srcOrd="1" destOrd="0" presId="urn:microsoft.com/office/officeart/2005/8/layout/hList1"/>
    <dgm:cxn modelId="{354E8CC9-2AB4-410E-9E6D-BE38A28F7E19}" type="presParOf" srcId="{6221184B-CBC7-483B-9A0D-F057766045B1}" destId="{6CA9A0F1-47AA-4259-A6AF-B111B0234F54}" srcOrd="7" destOrd="0" presId="urn:microsoft.com/office/officeart/2005/8/layout/hList1"/>
    <dgm:cxn modelId="{DBDF2FAC-DCCC-43DF-9E30-735062982757}" type="presParOf" srcId="{6221184B-CBC7-483B-9A0D-F057766045B1}" destId="{49DC41D0-5E64-47E4-908A-D1EDDDBC6407}" srcOrd="8" destOrd="0" presId="urn:microsoft.com/office/officeart/2005/8/layout/hList1"/>
    <dgm:cxn modelId="{8E8B8175-90E9-43A1-9ED8-62F03529E267}" type="presParOf" srcId="{49DC41D0-5E64-47E4-908A-D1EDDDBC6407}" destId="{2FE1DA74-3D07-425B-AD61-165ADAEBC14E}" srcOrd="0" destOrd="0" presId="urn:microsoft.com/office/officeart/2005/8/layout/hList1"/>
    <dgm:cxn modelId="{68687EA3-AE8D-4736-82AF-20193732DCE7}" type="presParOf" srcId="{49DC41D0-5E64-47E4-908A-D1EDDDBC6407}" destId="{5CCB98E4-9A31-4B17-A6B2-9CE6E76F9BD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629127-1D19-485D-A3CA-B6DEC24EFE6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EC5C2A55-7F93-4FC1-A2B9-732B4A318C19}">
      <dgm:prSet phldrT="[טקסט]"/>
      <dgm:spPr/>
      <dgm:t>
        <a:bodyPr/>
        <a:lstStyle/>
        <a:p>
          <a:pPr rtl="1"/>
          <a:r>
            <a:rPr lang="en-US" dirty="0" smtClean="0"/>
            <a:t>id</a:t>
          </a:r>
          <a:endParaRPr lang="he-IL" dirty="0"/>
        </a:p>
      </dgm:t>
    </dgm:pt>
    <dgm:pt modelId="{1A341EED-AFE9-4ACC-9628-BEBA207861CD}" type="parTrans" cxnId="{15F4F427-2CC6-4FA8-9F36-AFCA29217109}">
      <dgm:prSet/>
      <dgm:spPr/>
      <dgm:t>
        <a:bodyPr/>
        <a:lstStyle/>
        <a:p>
          <a:pPr rtl="1"/>
          <a:endParaRPr lang="he-IL"/>
        </a:p>
      </dgm:t>
    </dgm:pt>
    <dgm:pt modelId="{51A9F66C-0BFC-475D-8722-597EA0C74A4D}" type="sibTrans" cxnId="{15F4F427-2CC6-4FA8-9F36-AFCA29217109}">
      <dgm:prSet/>
      <dgm:spPr/>
      <dgm:t>
        <a:bodyPr/>
        <a:lstStyle/>
        <a:p>
          <a:pPr rtl="1"/>
          <a:endParaRPr lang="he-IL"/>
        </a:p>
      </dgm:t>
    </dgm:pt>
    <dgm:pt modelId="{4821BA5A-3303-4200-ADD4-E23D9AAB18E2}">
      <dgm:prSet phldrT="[טקסט]" custT="1"/>
      <dgm:spPr/>
      <dgm:t>
        <a:bodyPr/>
        <a:lstStyle/>
        <a:p>
          <a:pPr rtl="1"/>
          <a:r>
            <a:rPr lang="he-IL" sz="1400" dirty="0" smtClean="0"/>
            <a:t>לכל רובוט יש אינדקס משלו.</a:t>
          </a:r>
          <a:endParaRPr lang="he-IL" sz="1400" dirty="0"/>
        </a:p>
      </dgm:t>
    </dgm:pt>
    <dgm:pt modelId="{E0AFC4B4-92EA-40CF-BA23-EA51CD2E8B28}" type="parTrans" cxnId="{7E1DB16D-79E0-42AC-973B-A4F8F06F855B}">
      <dgm:prSet/>
      <dgm:spPr/>
      <dgm:t>
        <a:bodyPr/>
        <a:lstStyle/>
        <a:p>
          <a:pPr rtl="1"/>
          <a:endParaRPr lang="he-IL"/>
        </a:p>
      </dgm:t>
    </dgm:pt>
    <dgm:pt modelId="{18512C95-E595-480F-A854-0DDCE87874CC}" type="sibTrans" cxnId="{7E1DB16D-79E0-42AC-973B-A4F8F06F855B}">
      <dgm:prSet/>
      <dgm:spPr/>
      <dgm:t>
        <a:bodyPr/>
        <a:lstStyle/>
        <a:p>
          <a:pPr rtl="1"/>
          <a:endParaRPr lang="he-IL"/>
        </a:p>
      </dgm:t>
    </dgm:pt>
    <dgm:pt modelId="{A9334060-D5D7-4CD8-9EB5-33D79C3F166B}">
      <dgm:prSet phldrT="[טקסט]"/>
      <dgm:spPr/>
      <dgm:t>
        <a:bodyPr/>
        <a:lstStyle/>
        <a:p>
          <a:pPr rtl="1"/>
          <a:r>
            <a:rPr lang="he-IL" dirty="0" smtClean="0"/>
            <a:t>קבלת הודעות</a:t>
          </a:r>
          <a:endParaRPr lang="he-IL" dirty="0"/>
        </a:p>
      </dgm:t>
    </dgm:pt>
    <dgm:pt modelId="{84BDE33D-1DF5-4F7B-ABB8-A4AECBC45760}" type="parTrans" cxnId="{7A166AF8-E6D4-4ADA-84CD-5E25B0633C0B}">
      <dgm:prSet/>
      <dgm:spPr/>
      <dgm:t>
        <a:bodyPr/>
        <a:lstStyle/>
        <a:p>
          <a:pPr rtl="1"/>
          <a:endParaRPr lang="he-IL"/>
        </a:p>
      </dgm:t>
    </dgm:pt>
    <dgm:pt modelId="{4CF63937-F7BE-4EF9-93F3-711A77A462A9}" type="sibTrans" cxnId="{7A166AF8-E6D4-4ADA-84CD-5E25B0633C0B}">
      <dgm:prSet/>
      <dgm:spPr/>
      <dgm:t>
        <a:bodyPr/>
        <a:lstStyle/>
        <a:p>
          <a:pPr rtl="1"/>
          <a:endParaRPr lang="he-IL"/>
        </a:p>
      </dgm:t>
    </dgm:pt>
    <dgm:pt modelId="{E5B1B8CC-2216-4329-8629-22B7619EF703}">
      <dgm:prSet phldrT="[טקסט]"/>
      <dgm:spPr>
        <a:solidFill>
          <a:schemeClr val="accent1">
            <a:tint val="40000"/>
            <a:hueOff val="0"/>
            <a:satOff val="0"/>
            <a:lumOff val="0"/>
          </a:schemeClr>
        </a:solidFill>
      </dgm:spPr>
      <dgm:t>
        <a:bodyPr/>
        <a:lstStyle/>
        <a:p>
          <a:pPr rtl="1"/>
          <a:endParaRPr lang="he-IL" dirty="0"/>
        </a:p>
      </dgm:t>
    </dgm:pt>
    <dgm:pt modelId="{1F46700A-9EED-4C7B-A41F-8316D1E662A5}" type="parTrans" cxnId="{DA50D7B5-943B-480B-A70E-3492251A2790}">
      <dgm:prSet/>
      <dgm:spPr/>
      <dgm:t>
        <a:bodyPr/>
        <a:lstStyle/>
        <a:p>
          <a:pPr rtl="1"/>
          <a:endParaRPr lang="he-IL"/>
        </a:p>
      </dgm:t>
    </dgm:pt>
    <dgm:pt modelId="{C7C4247E-1CBC-4271-823E-CB5957A0978C}" type="sibTrans" cxnId="{DA50D7B5-943B-480B-A70E-3492251A2790}">
      <dgm:prSet/>
      <dgm:spPr/>
      <dgm:t>
        <a:bodyPr/>
        <a:lstStyle/>
        <a:p>
          <a:pPr rtl="1"/>
          <a:endParaRPr lang="he-IL"/>
        </a:p>
      </dgm:t>
    </dgm:pt>
    <dgm:pt modelId="{6FD63BD9-0BB8-4BA9-82CD-2FF49E569E64}">
      <dgm:prSet phldrT="[טקסט]"/>
      <dgm:spPr/>
      <dgm:t>
        <a:bodyPr/>
        <a:lstStyle/>
        <a:p>
          <a:pPr rtl="1"/>
          <a:r>
            <a:rPr lang="he-IL" dirty="0" smtClean="0"/>
            <a:t>שליחת הודעה</a:t>
          </a:r>
          <a:endParaRPr lang="he-IL" dirty="0"/>
        </a:p>
      </dgm:t>
    </dgm:pt>
    <dgm:pt modelId="{A3A508DF-3428-43C7-B073-AD3DEA8D73C4}" type="parTrans" cxnId="{9B02C006-E9EF-4DDB-BEA2-16AAF3AD74C0}">
      <dgm:prSet/>
      <dgm:spPr/>
      <dgm:t>
        <a:bodyPr/>
        <a:lstStyle/>
        <a:p>
          <a:pPr rtl="1"/>
          <a:endParaRPr lang="he-IL"/>
        </a:p>
      </dgm:t>
    </dgm:pt>
    <dgm:pt modelId="{96838F64-B6E0-4C3B-907B-8DDD11C05C4F}" type="sibTrans" cxnId="{9B02C006-E9EF-4DDB-BEA2-16AAF3AD74C0}">
      <dgm:prSet/>
      <dgm:spPr/>
      <dgm:t>
        <a:bodyPr/>
        <a:lstStyle/>
        <a:p>
          <a:pPr rtl="1"/>
          <a:endParaRPr lang="he-IL"/>
        </a:p>
      </dgm:t>
    </dgm:pt>
    <dgm:pt modelId="{E1670FF8-C99C-4D75-9C2D-5841A39557B3}">
      <dgm:prSet phldrT="[טקסט]"/>
      <dgm:spPr/>
      <dgm:t>
        <a:bodyPr/>
        <a:lstStyle/>
        <a:p>
          <a:pPr rtl="1"/>
          <a:r>
            <a:rPr lang="he-IL" dirty="0" smtClean="0"/>
            <a:t>מיקום</a:t>
          </a:r>
          <a:endParaRPr lang="he-IL" dirty="0"/>
        </a:p>
      </dgm:t>
    </dgm:pt>
    <dgm:pt modelId="{DBD77421-FEA6-4640-8082-BA988792D5C0}" type="parTrans" cxnId="{7033D18F-643D-4730-B6E6-CE0BEEDA8983}">
      <dgm:prSet/>
      <dgm:spPr/>
      <dgm:t>
        <a:bodyPr/>
        <a:lstStyle/>
        <a:p>
          <a:pPr rtl="1"/>
          <a:endParaRPr lang="he-IL"/>
        </a:p>
      </dgm:t>
    </dgm:pt>
    <dgm:pt modelId="{71336FD7-41E6-4F44-8A3F-305CC40BB624}" type="sibTrans" cxnId="{7033D18F-643D-4730-B6E6-CE0BEEDA8983}">
      <dgm:prSet/>
      <dgm:spPr/>
      <dgm:t>
        <a:bodyPr/>
        <a:lstStyle/>
        <a:p>
          <a:pPr rtl="1"/>
          <a:endParaRPr lang="he-IL"/>
        </a:p>
      </dgm:t>
    </dgm:pt>
    <dgm:pt modelId="{A6788455-84D3-4476-B0F9-DEC9E0367968}">
      <dgm:prSet phldrT="[טקסט]"/>
      <dgm:spPr/>
      <dgm:t>
        <a:bodyPr/>
        <a:lstStyle/>
        <a:p>
          <a:pPr rtl="1"/>
          <a:r>
            <a:rPr lang="he-IL" sz="2600" dirty="0" smtClean="0"/>
            <a:t>סוללה</a:t>
          </a:r>
          <a:endParaRPr lang="he-IL" sz="2600" dirty="0"/>
        </a:p>
      </dgm:t>
    </dgm:pt>
    <dgm:pt modelId="{AB9E00DE-07B7-49DB-A47C-E953A47A1F74}" type="sibTrans" cxnId="{41DCD9E0-BD1E-4B86-8291-0DE39BC9CE3A}">
      <dgm:prSet/>
      <dgm:spPr/>
      <dgm:t>
        <a:bodyPr/>
        <a:lstStyle/>
        <a:p>
          <a:pPr rtl="1"/>
          <a:endParaRPr lang="he-IL"/>
        </a:p>
      </dgm:t>
    </dgm:pt>
    <dgm:pt modelId="{D4A7EA90-9C81-4B99-A66E-BD79D44DFADC}" type="parTrans" cxnId="{41DCD9E0-BD1E-4B86-8291-0DE39BC9CE3A}">
      <dgm:prSet/>
      <dgm:spPr/>
      <dgm:t>
        <a:bodyPr/>
        <a:lstStyle/>
        <a:p>
          <a:pPr rtl="1"/>
          <a:endParaRPr lang="he-IL"/>
        </a:p>
      </dgm:t>
    </dgm:pt>
    <dgm:pt modelId="{6221184B-CBC7-483B-9A0D-F057766045B1}" type="pres">
      <dgm:prSet presAssocID="{5A629127-1D19-485D-A3CA-B6DEC24EFE68}" presName="Name0" presStyleCnt="0">
        <dgm:presLayoutVars>
          <dgm:dir/>
          <dgm:animLvl val="lvl"/>
          <dgm:resizeHandles val="exact"/>
        </dgm:presLayoutVars>
      </dgm:prSet>
      <dgm:spPr/>
    </dgm:pt>
    <dgm:pt modelId="{9DD608FE-3BC2-4BCA-93C8-5A48640DB96E}" type="pres">
      <dgm:prSet presAssocID="{EC5C2A55-7F93-4FC1-A2B9-732B4A318C19}" presName="composite" presStyleCnt="0"/>
      <dgm:spPr/>
    </dgm:pt>
    <dgm:pt modelId="{719072ED-C8B1-4456-A55E-786BF05696B9}" type="pres">
      <dgm:prSet presAssocID="{EC5C2A55-7F93-4FC1-A2B9-732B4A318C19}" presName="parTx" presStyleLbl="alignNode1" presStyleIdx="0" presStyleCnt="5" custScaleX="7738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B82063D6-29FE-42B5-9F7B-6F35A573062B}" type="pres">
      <dgm:prSet presAssocID="{EC5C2A55-7F93-4FC1-A2B9-732B4A318C19}" presName="desTx" presStyleLbl="alignAccFollowNode1" presStyleIdx="0" presStyleCnt="5" custScaleX="79108" custLinFactNeighborX="-171" custLinFactNeighborY="1180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AC7B01E-7289-4577-97DC-14C6DBC146FF}" type="pres">
      <dgm:prSet presAssocID="{51A9F66C-0BFC-475D-8722-597EA0C74A4D}" presName="space" presStyleCnt="0"/>
      <dgm:spPr/>
    </dgm:pt>
    <dgm:pt modelId="{B4EF420A-7AA6-41C2-892A-E56AF48CE531}" type="pres">
      <dgm:prSet presAssocID="{A9334060-D5D7-4CD8-9EB5-33D79C3F166B}" presName="composite" presStyleCnt="0"/>
      <dgm:spPr/>
    </dgm:pt>
    <dgm:pt modelId="{0A132C0D-644A-4D4E-BCBA-3431F252FE9D}" type="pres">
      <dgm:prSet presAssocID="{A9334060-D5D7-4CD8-9EB5-33D79C3F166B}" presName="parTx" presStyleLbl="alignNode1" presStyleIdx="1" presStyleCnt="5" custScaleX="65276" custLinFactNeighborX="-6615" custLinFactNeighborY="-23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F3BE83F-8CDC-43F7-AF93-0AB8559F3E24}" type="pres">
      <dgm:prSet presAssocID="{A9334060-D5D7-4CD8-9EB5-33D79C3F166B}" presName="desTx" presStyleLbl="alignAccFollowNode1" presStyleIdx="1" presStyleCnt="5" custScaleX="66868" custLinFactNeighborX="-731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ACE6190-C950-47D6-A015-CB5618A8BADC}" type="pres">
      <dgm:prSet presAssocID="{4CF63937-F7BE-4EF9-93F3-711A77A462A9}" presName="space" presStyleCnt="0"/>
      <dgm:spPr/>
    </dgm:pt>
    <dgm:pt modelId="{0C3CC340-7647-4E7A-939F-B08E91605C16}" type="pres">
      <dgm:prSet presAssocID="{A6788455-84D3-4476-B0F9-DEC9E0367968}" presName="composite" presStyleCnt="0"/>
      <dgm:spPr/>
    </dgm:pt>
    <dgm:pt modelId="{769B7EB2-EE2C-4D6A-BDBA-378DC5B2969B}" type="pres">
      <dgm:prSet presAssocID="{A6788455-84D3-4476-B0F9-DEC9E0367968}" presName="parTx" presStyleLbl="alignNode1" presStyleIdx="2" presStyleCnt="5" custScaleX="70071" custLinFactNeighborX="-10870" custLinFactNeighborY="-2313">
        <dgm:presLayoutVars>
          <dgm:chMax val="0"/>
          <dgm:chPref val="0"/>
          <dgm:bulletEnabled val="1"/>
        </dgm:presLayoutVars>
      </dgm:prSet>
      <dgm:spPr/>
    </dgm:pt>
    <dgm:pt modelId="{E24B9437-5198-4188-B18A-56CBDBDB9936}" type="pres">
      <dgm:prSet presAssocID="{A6788455-84D3-4476-B0F9-DEC9E0367968}" presName="desTx" presStyleLbl="alignAccFollowNode1" presStyleIdx="2" presStyleCnt="5" custScaleX="68943" custLinFactNeighborX="-11234" custLinFactNeighborY="-87">
        <dgm:presLayoutVars>
          <dgm:bulletEnabled val="1"/>
        </dgm:presLayoutVars>
      </dgm:prSet>
      <dgm:spPr/>
    </dgm:pt>
    <dgm:pt modelId="{37C1540A-95FA-4BFC-B52C-D2EE50E8EEA9}" type="pres">
      <dgm:prSet presAssocID="{AB9E00DE-07B7-49DB-A47C-E953A47A1F74}" presName="space" presStyleCnt="0"/>
      <dgm:spPr/>
    </dgm:pt>
    <dgm:pt modelId="{99B47FD3-E171-465D-84BE-99756D2CC066}" type="pres">
      <dgm:prSet presAssocID="{6FD63BD9-0BB8-4BA9-82CD-2FF49E569E64}" presName="composite" presStyleCnt="0"/>
      <dgm:spPr/>
    </dgm:pt>
    <dgm:pt modelId="{6E8CA7FA-1EEC-4F2B-9995-6644D5E1ADD3}" type="pres">
      <dgm:prSet presAssocID="{6FD63BD9-0BB8-4BA9-82CD-2FF49E569E64}" presName="parTx" presStyleLbl="alignNode1" presStyleIdx="3" presStyleCnt="5" custScaleX="57302" custLinFactNeighborX="-14345" custLinFactNeighborY="-1266">
        <dgm:presLayoutVars>
          <dgm:chMax val="0"/>
          <dgm:chPref val="0"/>
          <dgm:bulletEnabled val="1"/>
        </dgm:presLayoutVars>
      </dgm:prSet>
      <dgm:spPr/>
    </dgm:pt>
    <dgm:pt modelId="{DCF4229C-4252-41D2-8A5B-7BD2E933475F}" type="pres">
      <dgm:prSet presAssocID="{6FD63BD9-0BB8-4BA9-82CD-2FF49E569E64}" presName="desTx" presStyleLbl="alignAccFollowNode1" presStyleIdx="3" presStyleCnt="5" custScaleX="55639" custLinFactNeighborX="-13847" custLinFactNeighborY="322">
        <dgm:presLayoutVars>
          <dgm:bulletEnabled val="1"/>
        </dgm:presLayoutVars>
      </dgm:prSet>
      <dgm:spPr/>
    </dgm:pt>
    <dgm:pt modelId="{6CA9A0F1-47AA-4259-A6AF-B111B0234F54}" type="pres">
      <dgm:prSet presAssocID="{96838F64-B6E0-4C3B-907B-8DDD11C05C4F}" presName="space" presStyleCnt="0"/>
      <dgm:spPr/>
    </dgm:pt>
    <dgm:pt modelId="{49DC41D0-5E64-47E4-908A-D1EDDDBC6407}" type="pres">
      <dgm:prSet presAssocID="{E1670FF8-C99C-4D75-9C2D-5841A39557B3}" presName="composite" presStyleCnt="0"/>
      <dgm:spPr/>
    </dgm:pt>
    <dgm:pt modelId="{2FE1DA74-3D07-425B-AD61-165ADAEBC14E}" type="pres">
      <dgm:prSet presAssocID="{E1670FF8-C99C-4D75-9C2D-5841A39557B3}" presName="parTx" presStyleLbl="alignNode1" presStyleIdx="4" presStyleCnt="5" custScaleX="51027" custLinFactNeighborX="-22124" custLinFactNeighborY="-4272">
        <dgm:presLayoutVars>
          <dgm:chMax val="0"/>
          <dgm:chPref val="0"/>
          <dgm:bulletEnabled val="1"/>
        </dgm:presLayoutVars>
      </dgm:prSet>
      <dgm:spPr/>
    </dgm:pt>
    <dgm:pt modelId="{5CCB98E4-9A31-4B17-A6B2-9CE6E76F9BD2}" type="pres">
      <dgm:prSet presAssocID="{E1670FF8-C99C-4D75-9C2D-5841A39557B3}" presName="desTx" presStyleLbl="alignAccFollowNode1" presStyleIdx="4" presStyleCnt="5" custScaleX="54136" custLinFactNeighborX="-21477" custLinFactNeighborY="-1481">
        <dgm:presLayoutVars>
          <dgm:bulletEnabled val="1"/>
        </dgm:presLayoutVars>
      </dgm:prSet>
      <dgm:spPr/>
    </dgm:pt>
  </dgm:ptLst>
  <dgm:cxnLst>
    <dgm:cxn modelId="{C38BDD0F-E354-465C-8599-8971AFA92042}" type="presOf" srcId="{E5B1B8CC-2216-4329-8629-22B7619EF703}" destId="{EF3BE83F-8CDC-43F7-AF93-0AB8559F3E24}" srcOrd="0" destOrd="0" presId="urn:microsoft.com/office/officeart/2005/8/layout/hList1"/>
    <dgm:cxn modelId="{7A166AF8-E6D4-4ADA-84CD-5E25B0633C0B}" srcId="{5A629127-1D19-485D-A3CA-B6DEC24EFE68}" destId="{A9334060-D5D7-4CD8-9EB5-33D79C3F166B}" srcOrd="1" destOrd="0" parTransId="{84BDE33D-1DF5-4F7B-ABB8-A4AECBC45760}" sibTransId="{4CF63937-F7BE-4EF9-93F3-711A77A462A9}"/>
    <dgm:cxn modelId="{7E1DB16D-79E0-42AC-973B-A4F8F06F855B}" srcId="{EC5C2A55-7F93-4FC1-A2B9-732B4A318C19}" destId="{4821BA5A-3303-4200-ADD4-E23D9AAB18E2}" srcOrd="0" destOrd="0" parTransId="{E0AFC4B4-92EA-40CF-BA23-EA51CD2E8B28}" sibTransId="{18512C95-E595-480F-A854-0DDCE87874CC}"/>
    <dgm:cxn modelId="{08377BA9-A4A3-4140-8200-FB51D4E92A64}" type="presOf" srcId="{E1670FF8-C99C-4D75-9C2D-5841A39557B3}" destId="{2FE1DA74-3D07-425B-AD61-165ADAEBC14E}" srcOrd="0" destOrd="0" presId="urn:microsoft.com/office/officeart/2005/8/layout/hList1"/>
    <dgm:cxn modelId="{15F4F427-2CC6-4FA8-9F36-AFCA29217109}" srcId="{5A629127-1D19-485D-A3CA-B6DEC24EFE68}" destId="{EC5C2A55-7F93-4FC1-A2B9-732B4A318C19}" srcOrd="0" destOrd="0" parTransId="{1A341EED-AFE9-4ACC-9628-BEBA207861CD}" sibTransId="{51A9F66C-0BFC-475D-8722-597EA0C74A4D}"/>
    <dgm:cxn modelId="{FD3F02EC-234C-45FB-A5DC-8413554272E7}" type="presOf" srcId="{4821BA5A-3303-4200-ADD4-E23D9AAB18E2}" destId="{B82063D6-29FE-42B5-9F7B-6F35A573062B}" srcOrd="0" destOrd="0" presId="urn:microsoft.com/office/officeart/2005/8/layout/hList1"/>
    <dgm:cxn modelId="{1711815F-A211-4634-B8A4-A3D3A91CC2C5}" type="presOf" srcId="{A9334060-D5D7-4CD8-9EB5-33D79C3F166B}" destId="{0A132C0D-644A-4D4E-BCBA-3431F252FE9D}" srcOrd="0" destOrd="0" presId="urn:microsoft.com/office/officeart/2005/8/layout/hList1"/>
    <dgm:cxn modelId="{4C639D0E-908D-4139-8C6B-D798FC2C543C}" type="presOf" srcId="{EC5C2A55-7F93-4FC1-A2B9-732B4A318C19}" destId="{719072ED-C8B1-4456-A55E-786BF05696B9}" srcOrd="0" destOrd="0" presId="urn:microsoft.com/office/officeart/2005/8/layout/hList1"/>
    <dgm:cxn modelId="{41DCD9E0-BD1E-4B86-8291-0DE39BC9CE3A}" srcId="{5A629127-1D19-485D-A3CA-B6DEC24EFE68}" destId="{A6788455-84D3-4476-B0F9-DEC9E0367968}" srcOrd="2" destOrd="0" parTransId="{D4A7EA90-9C81-4B99-A66E-BD79D44DFADC}" sibTransId="{AB9E00DE-07B7-49DB-A47C-E953A47A1F74}"/>
    <dgm:cxn modelId="{9353383D-A364-4173-8D6A-3E01AC546235}" type="presOf" srcId="{6FD63BD9-0BB8-4BA9-82CD-2FF49E569E64}" destId="{6E8CA7FA-1EEC-4F2B-9995-6644D5E1ADD3}" srcOrd="0" destOrd="0" presId="urn:microsoft.com/office/officeart/2005/8/layout/hList1"/>
    <dgm:cxn modelId="{9B02C006-E9EF-4DDB-BEA2-16AAF3AD74C0}" srcId="{5A629127-1D19-485D-A3CA-B6DEC24EFE68}" destId="{6FD63BD9-0BB8-4BA9-82CD-2FF49E569E64}" srcOrd="3" destOrd="0" parTransId="{A3A508DF-3428-43C7-B073-AD3DEA8D73C4}" sibTransId="{96838F64-B6E0-4C3B-907B-8DDD11C05C4F}"/>
    <dgm:cxn modelId="{7033D18F-643D-4730-B6E6-CE0BEEDA8983}" srcId="{5A629127-1D19-485D-A3CA-B6DEC24EFE68}" destId="{E1670FF8-C99C-4D75-9C2D-5841A39557B3}" srcOrd="4" destOrd="0" parTransId="{DBD77421-FEA6-4640-8082-BA988792D5C0}" sibTransId="{71336FD7-41E6-4F44-8A3F-305CC40BB624}"/>
    <dgm:cxn modelId="{DA50D7B5-943B-480B-A70E-3492251A2790}" srcId="{A9334060-D5D7-4CD8-9EB5-33D79C3F166B}" destId="{E5B1B8CC-2216-4329-8629-22B7619EF703}" srcOrd="0" destOrd="0" parTransId="{1F46700A-9EED-4C7B-A41F-8316D1E662A5}" sibTransId="{C7C4247E-1CBC-4271-823E-CB5957A0978C}"/>
    <dgm:cxn modelId="{96FAA635-D162-4EFE-948D-5D3CDB76030A}" type="presOf" srcId="{A6788455-84D3-4476-B0F9-DEC9E0367968}" destId="{769B7EB2-EE2C-4D6A-BDBA-378DC5B2969B}" srcOrd="0" destOrd="0" presId="urn:microsoft.com/office/officeart/2005/8/layout/hList1"/>
    <dgm:cxn modelId="{0F66E0AD-6946-4FC3-8285-40DB1F887E8C}" type="presOf" srcId="{5A629127-1D19-485D-A3CA-B6DEC24EFE68}" destId="{6221184B-CBC7-483B-9A0D-F057766045B1}" srcOrd="0" destOrd="0" presId="urn:microsoft.com/office/officeart/2005/8/layout/hList1"/>
    <dgm:cxn modelId="{431A97B7-F94C-4889-BC57-34867B6E4ABF}" type="presParOf" srcId="{6221184B-CBC7-483B-9A0D-F057766045B1}" destId="{9DD608FE-3BC2-4BCA-93C8-5A48640DB96E}" srcOrd="0" destOrd="0" presId="urn:microsoft.com/office/officeart/2005/8/layout/hList1"/>
    <dgm:cxn modelId="{3496C48D-A9F5-456D-95EC-BD05742955E0}" type="presParOf" srcId="{9DD608FE-3BC2-4BCA-93C8-5A48640DB96E}" destId="{719072ED-C8B1-4456-A55E-786BF05696B9}" srcOrd="0" destOrd="0" presId="urn:microsoft.com/office/officeart/2005/8/layout/hList1"/>
    <dgm:cxn modelId="{72A5657D-78B7-4CC7-83A8-A9A7F01A2C3A}" type="presParOf" srcId="{9DD608FE-3BC2-4BCA-93C8-5A48640DB96E}" destId="{B82063D6-29FE-42B5-9F7B-6F35A573062B}" srcOrd="1" destOrd="0" presId="urn:microsoft.com/office/officeart/2005/8/layout/hList1"/>
    <dgm:cxn modelId="{3BF999CE-7C72-4E9E-BB85-890F8AFAA0E2}" type="presParOf" srcId="{6221184B-CBC7-483B-9A0D-F057766045B1}" destId="{7AC7B01E-7289-4577-97DC-14C6DBC146FF}" srcOrd="1" destOrd="0" presId="urn:microsoft.com/office/officeart/2005/8/layout/hList1"/>
    <dgm:cxn modelId="{95C79F83-3709-460F-BD88-F1E047E8F255}" type="presParOf" srcId="{6221184B-CBC7-483B-9A0D-F057766045B1}" destId="{B4EF420A-7AA6-41C2-892A-E56AF48CE531}" srcOrd="2" destOrd="0" presId="urn:microsoft.com/office/officeart/2005/8/layout/hList1"/>
    <dgm:cxn modelId="{22F7EDD8-43BC-4009-8177-6E77CBF1CEBE}" type="presParOf" srcId="{B4EF420A-7AA6-41C2-892A-E56AF48CE531}" destId="{0A132C0D-644A-4D4E-BCBA-3431F252FE9D}" srcOrd="0" destOrd="0" presId="urn:microsoft.com/office/officeart/2005/8/layout/hList1"/>
    <dgm:cxn modelId="{9313D658-9351-49CD-80D1-FFBF8C954586}" type="presParOf" srcId="{B4EF420A-7AA6-41C2-892A-E56AF48CE531}" destId="{EF3BE83F-8CDC-43F7-AF93-0AB8559F3E24}" srcOrd="1" destOrd="0" presId="urn:microsoft.com/office/officeart/2005/8/layout/hList1"/>
    <dgm:cxn modelId="{E871B2F6-7A80-4FCC-A684-3006B588C291}" type="presParOf" srcId="{6221184B-CBC7-483B-9A0D-F057766045B1}" destId="{2ACE6190-C950-47D6-A015-CB5618A8BADC}" srcOrd="3" destOrd="0" presId="urn:microsoft.com/office/officeart/2005/8/layout/hList1"/>
    <dgm:cxn modelId="{B6EC7942-0694-4046-B4ED-D3499CFA62FB}" type="presParOf" srcId="{6221184B-CBC7-483B-9A0D-F057766045B1}" destId="{0C3CC340-7647-4E7A-939F-B08E91605C16}" srcOrd="4" destOrd="0" presId="urn:microsoft.com/office/officeart/2005/8/layout/hList1"/>
    <dgm:cxn modelId="{9226FB7C-3613-4B9A-AAD7-7E0A8E3966D5}" type="presParOf" srcId="{0C3CC340-7647-4E7A-939F-B08E91605C16}" destId="{769B7EB2-EE2C-4D6A-BDBA-378DC5B2969B}" srcOrd="0" destOrd="0" presId="urn:microsoft.com/office/officeart/2005/8/layout/hList1"/>
    <dgm:cxn modelId="{6DB793A4-4062-4FC6-9D30-BAD89E7777B1}" type="presParOf" srcId="{0C3CC340-7647-4E7A-939F-B08E91605C16}" destId="{E24B9437-5198-4188-B18A-56CBDBDB9936}" srcOrd="1" destOrd="0" presId="urn:microsoft.com/office/officeart/2005/8/layout/hList1"/>
    <dgm:cxn modelId="{A4BE61CE-2080-4481-99A8-6908972CC778}" type="presParOf" srcId="{6221184B-CBC7-483B-9A0D-F057766045B1}" destId="{37C1540A-95FA-4BFC-B52C-D2EE50E8EEA9}" srcOrd="5" destOrd="0" presId="urn:microsoft.com/office/officeart/2005/8/layout/hList1"/>
    <dgm:cxn modelId="{0DFDF0AA-3C14-4FFA-999C-4199A6903388}" type="presParOf" srcId="{6221184B-CBC7-483B-9A0D-F057766045B1}" destId="{99B47FD3-E171-465D-84BE-99756D2CC066}" srcOrd="6" destOrd="0" presId="urn:microsoft.com/office/officeart/2005/8/layout/hList1"/>
    <dgm:cxn modelId="{FB192C4D-C841-4F6D-AE49-C05B80054154}" type="presParOf" srcId="{99B47FD3-E171-465D-84BE-99756D2CC066}" destId="{6E8CA7FA-1EEC-4F2B-9995-6644D5E1ADD3}" srcOrd="0" destOrd="0" presId="urn:microsoft.com/office/officeart/2005/8/layout/hList1"/>
    <dgm:cxn modelId="{527ADBA7-5F70-4D36-8F1B-7B900D8F02FD}" type="presParOf" srcId="{99B47FD3-E171-465D-84BE-99756D2CC066}" destId="{DCF4229C-4252-41D2-8A5B-7BD2E933475F}" srcOrd="1" destOrd="0" presId="urn:microsoft.com/office/officeart/2005/8/layout/hList1"/>
    <dgm:cxn modelId="{354E8CC9-2AB4-410E-9E6D-BE38A28F7E19}" type="presParOf" srcId="{6221184B-CBC7-483B-9A0D-F057766045B1}" destId="{6CA9A0F1-47AA-4259-A6AF-B111B0234F54}" srcOrd="7" destOrd="0" presId="urn:microsoft.com/office/officeart/2005/8/layout/hList1"/>
    <dgm:cxn modelId="{DBDF2FAC-DCCC-43DF-9E30-735062982757}" type="presParOf" srcId="{6221184B-CBC7-483B-9A0D-F057766045B1}" destId="{49DC41D0-5E64-47E4-908A-D1EDDDBC6407}" srcOrd="8" destOrd="0" presId="urn:microsoft.com/office/officeart/2005/8/layout/hList1"/>
    <dgm:cxn modelId="{8E8B8175-90E9-43A1-9ED8-62F03529E267}" type="presParOf" srcId="{49DC41D0-5E64-47E4-908A-D1EDDDBC6407}" destId="{2FE1DA74-3D07-425B-AD61-165ADAEBC14E}" srcOrd="0" destOrd="0" presId="urn:microsoft.com/office/officeart/2005/8/layout/hList1"/>
    <dgm:cxn modelId="{68687EA3-AE8D-4736-82AF-20193732DCE7}" type="presParOf" srcId="{49DC41D0-5E64-47E4-908A-D1EDDDBC6407}" destId="{5CCB98E4-9A31-4B17-A6B2-9CE6E76F9BD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F8F88-3D1A-459B-BD53-67E8BD4BE3A3}">
      <dsp:nvSpPr>
        <dsp:cNvPr id="0" name=""/>
        <dsp:cNvSpPr/>
      </dsp:nvSpPr>
      <dsp:spPr>
        <a:xfrm>
          <a:off x="848" y="719592"/>
          <a:ext cx="3022103" cy="10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lvl="0" algn="ctr" defTabSz="1689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3800" kern="1200" dirty="0" smtClean="0"/>
            <a:t>ריבוע הלבן</a:t>
          </a:r>
          <a:endParaRPr lang="he-IL" sz="3800" kern="1200" dirty="0"/>
        </a:p>
      </dsp:txBody>
      <dsp:txXfrm>
        <a:off x="848" y="719592"/>
        <a:ext cx="3022103" cy="1094400"/>
      </dsp:txXfrm>
    </dsp:sp>
    <dsp:sp modelId="{46850C2D-5668-480E-8A5C-74F6C39A71F5}">
      <dsp:nvSpPr>
        <dsp:cNvPr id="0" name=""/>
        <dsp:cNvSpPr/>
      </dsp:nvSpPr>
      <dsp:spPr>
        <a:xfrm>
          <a:off x="848" y="1813992"/>
          <a:ext cx="3022103" cy="1668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B73B02-B516-4B75-A537-45640199077D}">
      <dsp:nvSpPr>
        <dsp:cNvPr id="0" name=""/>
        <dsp:cNvSpPr/>
      </dsp:nvSpPr>
      <dsp:spPr>
        <a:xfrm>
          <a:off x="3446046" y="719592"/>
          <a:ext cx="3022103" cy="10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lvl="0" algn="ctr" defTabSz="1689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3800" kern="1200" dirty="0" smtClean="0"/>
            <a:t>ריבוע השחור</a:t>
          </a:r>
          <a:endParaRPr lang="he-IL" sz="3800" kern="1200" dirty="0"/>
        </a:p>
      </dsp:txBody>
      <dsp:txXfrm>
        <a:off x="3446046" y="719592"/>
        <a:ext cx="3022103" cy="1094400"/>
      </dsp:txXfrm>
    </dsp:sp>
    <dsp:sp modelId="{1234C230-E529-4FA7-8AF7-652CE8852293}">
      <dsp:nvSpPr>
        <dsp:cNvPr id="0" name=""/>
        <dsp:cNvSpPr/>
      </dsp:nvSpPr>
      <dsp:spPr>
        <a:xfrm>
          <a:off x="3446046" y="1813992"/>
          <a:ext cx="3022103" cy="1668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B236A2-BB59-4ED3-97B8-EFE958AE5079}">
      <dsp:nvSpPr>
        <dsp:cNvPr id="0" name=""/>
        <dsp:cNvSpPr/>
      </dsp:nvSpPr>
      <dsp:spPr>
        <a:xfrm>
          <a:off x="6893496" y="719592"/>
          <a:ext cx="3022103" cy="10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lvl="0" algn="ctr" defTabSz="1689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3800" kern="1200" dirty="0" smtClean="0"/>
            <a:t>ריבוע האפור</a:t>
          </a:r>
          <a:endParaRPr lang="he-IL" sz="3800" kern="1200" dirty="0"/>
        </a:p>
      </dsp:txBody>
      <dsp:txXfrm>
        <a:off x="6893496" y="719592"/>
        <a:ext cx="3022103" cy="1094400"/>
      </dsp:txXfrm>
    </dsp:sp>
    <dsp:sp modelId="{8A386837-3774-485B-B275-456A36476909}">
      <dsp:nvSpPr>
        <dsp:cNvPr id="0" name=""/>
        <dsp:cNvSpPr/>
      </dsp:nvSpPr>
      <dsp:spPr>
        <a:xfrm>
          <a:off x="6891245" y="1813992"/>
          <a:ext cx="3026606" cy="1668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92" tIns="202692" rIns="270256" bIns="304038" numCol="1" spcCol="1270" anchor="t" anchorCtr="0">
          <a:noAutofit/>
        </a:bodyPr>
        <a:lstStyle/>
        <a:p>
          <a:pPr marL="285750" lvl="1" indent="-285750" algn="r" defTabSz="1689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he-IL" sz="3800" kern="1200" dirty="0"/>
        </a:p>
      </dsp:txBody>
      <dsp:txXfrm>
        <a:off x="6891245" y="1813992"/>
        <a:ext cx="3026606" cy="1668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072ED-C8B1-4456-A55E-786BF05696B9}">
      <dsp:nvSpPr>
        <dsp:cNvPr id="0" name=""/>
        <dsp:cNvSpPr/>
      </dsp:nvSpPr>
      <dsp:spPr>
        <a:xfrm>
          <a:off x="23664" y="1011643"/>
          <a:ext cx="2081460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id</a:t>
          </a:r>
          <a:endParaRPr lang="he-IL" sz="2600" kern="1200" dirty="0"/>
        </a:p>
      </dsp:txBody>
      <dsp:txXfrm>
        <a:off x="23664" y="1011643"/>
        <a:ext cx="2081460" cy="921600"/>
      </dsp:txXfrm>
    </dsp:sp>
    <dsp:sp modelId="{B82063D6-29FE-42B5-9F7B-6F35A573062B}">
      <dsp:nvSpPr>
        <dsp:cNvPr id="0" name=""/>
        <dsp:cNvSpPr/>
      </dsp:nvSpPr>
      <dsp:spPr>
        <a:xfrm>
          <a:off x="0" y="1949827"/>
          <a:ext cx="2127831" cy="14054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400" kern="1200" dirty="0" smtClean="0"/>
            <a:t>לכל רובוט יש אינדקס משלו.</a:t>
          </a:r>
          <a:endParaRPr lang="he-IL" sz="1400" kern="1200" dirty="0"/>
        </a:p>
      </dsp:txBody>
      <dsp:txXfrm>
        <a:off x="0" y="1949827"/>
        <a:ext cx="2127831" cy="1405440"/>
      </dsp:txXfrm>
    </dsp:sp>
    <dsp:sp modelId="{0A132C0D-644A-4D4E-BCBA-3431F252FE9D}">
      <dsp:nvSpPr>
        <dsp:cNvPr id="0" name=""/>
        <dsp:cNvSpPr/>
      </dsp:nvSpPr>
      <dsp:spPr>
        <a:xfrm>
          <a:off x="2348361" y="990326"/>
          <a:ext cx="1755781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600" kern="1200" dirty="0" smtClean="0"/>
            <a:t>קבלת הודעות</a:t>
          </a:r>
          <a:endParaRPr lang="he-IL" sz="2600" kern="1200" dirty="0"/>
        </a:p>
      </dsp:txBody>
      <dsp:txXfrm>
        <a:off x="2348361" y="990326"/>
        <a:ext cx="1755781" cy="921600"/>
      </dsp:txXfrm>
    </dsp:sp>
    <dsp:sp modelId="{EF3BE83F-8CDC-43F7-AF93-0AB8559F3E24}">
      <dsp:nvSpPr>
        <dsp:cNvPr id="0" name=""/>
        <dsp:cNvSpPr/>
      </dsp:nvSpPr>
      <dsp:spPr>
        <a:xfrm>
          <a:off x="2308122" y="1933243"/>
          <a:ext cx="1798602" cy="1405440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r" defTabSz="11557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he-IL" sz="2600" kern="1200" dirty="0"/>
        </a:p>
      </dsp:txBody>
      <dsp:txXfrm>
        <a:off x="2308122" y="1933243"/>
        <a:ext cx="1798602" cy="1405440"/>
      </dsp:txXfrm>
    </dsp:sp>
    <dsp:sp modelId="{769B7EB2-EE2C-4D6A-BDBA-378DC5B2969B}">
      <dsp:nvSpPr>
        <dsp:cNvPr id="0" name=""/>
        <dsp:cNvSpPr/>
      </dsp:nvSpPr>
      <dsp:spPr>
        <a:xfrm>
          <a:off x="4387672" y="990326"/>
          <a:ext cx="1884756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600" kern="1200" dirty="0" smtClean="0"/>
            <a:t>סוללה</a:t>
          </a:r>
          <a:endParaRPr lang="he-IL" sz="2600" kern="1200" dirty="0"/>
        </a:p>
      </dsp:txBody>
      <dsp:txXfrm>
        <a:off x="4387672" y="990326"/>
        <a:ext cx="1884756" cy="921600"/>
      </dsp:txXfrm>
    </dsp:sp>
    <dsp:sp modelId="{E24B9437-5198-4188-B18A-56CBDBDB9936}">
      <dsp:nvSpPr>
        <dsp:cNvPr id="0" name=""/>
        <dsp:cNvSpPr/>
      </dsp:nvSpPr>
      <dsp:spPr>
        <a:xfrm>
          <a:off x="4393052" y="1932020"/>
          <a:ext cx="1854415" cy="14054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8CA7FA-1EEC-4F2B-9995-6644D5E1ADD3}">
      <dsp:nvSpPr>
        <dsp:cNvPr id="0" name=""/>
        <dsp:cNvSpPr/>
      </dsp:nvSpPr>
      <dsp:spPr>
        <a:xfrm>
          <a:off x="6555528" y="999976"/>
          <a:ext cx="1541298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600" kern="1200" dirty="0" smtClean="0"/>
            <a:t>שליחת הודעה</a:t>
          </a:r>
          <a:endParaRPr lang="he-IL" sz="2600" kern="1200" dirty="0"/>
        </a:p>
      </dsp:txBody>
      <dsp:txXfrm>
        <a:off x="6555528" y="999976"/>
        <a:ext cx="1541298" cy="921600"/>
      </dsp:txXfrm>
    </dsp:sp>
    <dsp:sp modelId="{DCF4229C-4252-41D2-8A5B-7BD2E933475F}">
      <dsp:nvSpPr>
        <dsp:cNvPr id="0" name=""/>
        <dsp:cNvSpPr/>
      </dsp:nvSpPr>
      <dsp:spPr>
        <a:xfrm>
          <a:off x="6591289" y="1937769"/>
          <a:ext cx="1496567" cy="14054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1DA74-3D07-425B-AD61-165ADAEBC14E}">
      <dsp:nvSpPr>
        <dsp:cNvPr id="0" name=""/>
        <dsp:cNvSpPr/>
      </dsp:nvSpPr>
      <dsp:spPr>
        <a:xfrm>
          <a:off x="8305970" y="972272"/>
          <a:ext cx="1372514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600" kern="1200" dirty="0" smtClean="0"/>
            <a:t>מיקום</a:t>
          </a:r>
          <a:endParaRPr lang="he-IL" sz="2600" kern="1200" dirty="0"/>
        </a:p>
      </dsp:txBody>
      <dsp:txXfrm>
        <a:off x="8305970" y="972272"/>
        <a:ext cx="1372514" cy="921600"/>
      </dsp:txXfrm>
    </dsp:sp>
    <dsp:sp modelId="{5CCB98E4-9A31-4B17-A6B2-9CE6E76F9BD2}">
      <dsp:nvSpPr>
        <dsp:cNvPr id="0" name=""/>
        <dsp:cNvSpPr/>
      </dsp:nvSpPr>
      <dsp:spPr>
        <a:xfrm>
          <a:off x="8281561" y="1912428"/>
          <a:ext cx="1456139" cy="14054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072ED-C8B1-4456-A55E-786BF05696B9}">
      <dsp:nvSpPr>
        <dsp:cNvPr id="0" name=""/>
        <dsp:cNvSpPr/>
      </dsp:nvSpPr>
      <dsp:spPr>
        <a:xfrm>
          <a:off x="23664" y="1011643"/>
          <a:ext cx="2081460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id</a:t>
          </a:r>
          <a:endParaRPr lang="he-IL" sz="2600" kern="1200" dirty="0"/>
        </a:p>
      </dsp:txBody>
      <dsp:txXfrm>
        <a:off x="23664" y="1011643"/>
        <a:ext cx="2081460" cy="921600"/>
      </dsp:txXfrm>
    </dsp:sp>
    <dsp:sp modelId="{B82063D6-29FE-42B5-9F7B-6F35A573062B}">
      <dsp:nvSpPr>
        <dsp:cNvPr id="0" name=""/>
        <dsp:cNvSpPr/>
      </dsp:nvSpPr>
      <dsp:spPr>
        <a:xfrm>
          <a:off x="0" y="1949827"/>
          <a:ext cx="2127831" cy="14054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400" kern="1200" dirty="0" smtClean="0"/>
            <a:t>לכל רובוט יש אינדקס משלו.</a:t>
          </a:r>
          <a:endParaRPr lang="he-IL" sz="1400" kern="1200" dirty="0"/>
        </a:p>
      </dsp:txBody>
      <dsp:txXfrm>
        <a:off x="0" y="1949827"/>
        <a:ext cx="2127831" cy="1405440"/>
      </dsp:txXfrm>
    </dsp:sp>
    <dsp:sp modelId="{0A132C0D-644A-4D4E-BCBA-3431F252FE9D}">
      <dsp:nvSpPr>
        <dsp:cNvPr id="0" name=""/>
        <dsp:cNvSpPr/>
      </dsp:nvSpPr>
      <dsp:spPr>
        <a:xfrm>
          <a:off x="2348361" y="990326"/>
          <a:ext cx="1755781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600" kern="1200" dirty="0" smtClean="0"/>
            <a:t>קבלת הודעות</a:t>
          </a:r>
          <a:endParaRPr lang="he-IL" sz="2600" kern="1200" dirty="0"/>
        </a:p>
      </dsp:txBody>
      <dsp:txXfrm>
        <a:off x="2348361" y="990326"/>
        <a:ext cx="1755781" cy="921600"/>
      </dsp:txXfrm>
    </dsp:sp>
    <dsp:sp modelId="{EF3BE83F-8CDC-43F7-AF93-0AB8559F3E24}">
      <dsp:nvSpPr>
        <dsp:cNvPr id="0" name=""/>
        <dsp:cNvSpPr/>
      </dsp:nvSpPr>
      <dsp:spPr>
        <a:xfrm>
          <a:off x="2308122" y="1933243"/>
          <a:ext cx="1798602" cy="1405440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r" defTabSz="11557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he-IL" sz="2600" kern="1200" dirty="0"/>
        </a:p>
      </dsp:txBody>
      <dsp:txXfrm>
        <a:off x="2308122" y="1933243"/>
        <a:ext cx="1798602" cy="1405440"/>
      </dsp:txXfrm>
    </dsp:sp>
    <dsp:sp modelId="{769B7EB2-EE2C-4D6A-BDBA-378DC5B2969B}">
      <dsp:nvSpPr>
        <dsp:cNvPr id="0" name=""/>
        <dsp:cNvSpPr/>
      </dsp:nvSpPr>
      <dsp:spPr>
        <a:xfrm>
          <a:off x="4387672" y="990326"/>
          <a:ext cx="1884756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600" kern="1200" dirty="0" smtClean="0"/>
            <a:t>סוללה</a:t>
          </a:r>
          <a:endParaRPr lang="he-IL" sz="2600" kern="1200" dirty="0"/>
        </a:p>
      </dsp:txBody>
      <dsp:txXfrm>
        <a:off x="4387672" y="990326"/>
        <a:ext cx="1884756" cy="921600"/>
      </dsp:txXfrm>
    </dsp:sp>
    <dsp:sp modelId="{E24B9437-5198-4188-B18A-56CBDBDB9936}">
      <dsp:nvSpPr>
        <dsp:cNvPr id="0" name=""/>
        <dsp:cNvSpPr/>
      </dsp:nvSpPr>
      <dsp:spPr>
        <a:xfrm>
          <a:off x="4393052" y="1932020"/>
          <a:ext cx="1854415" cy="14054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8CA7FA-1EEC-4F2B-9995-6644D5E1ADD3}">
      <dsp:nvSpPr>
        <dsp:cNvPr id="0" name=""/>
        <dsp:cNvSpPr/>
      </dsp:nvSpPr>
      <dsp:spPr>
        <a:xfrm>
          <a:off x="6555528" y="999976"/>
          <a:ext cx="1541298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600" kern="1200" dirty="0" smtClean="0"/>
            <a:t>שליחת הודעה</a:t>
          </a:r>
          <a:endParaRPr lang="he-IL" sz="2600" kern="1200" dirty="0"/>
        </a:p>
      </dsp:txBody>
      <dsp:txXfrm>
        <a:off x="6555528" y="999976"/>
        <a:ext cx="1541298" cy="921600"/>
      </dsp:txXfrm>
    </dsp:sp>
    <dsp:sp modelId="{DCF4229C-4252-41D2-8A5B-7BD2E933475F}">
      <dsp:nvSpPr>
        <dsp:cNvPr id="0" name=""/>
        <dsp:cNvSpPr/>
      </dsp:nvSpPr>
      <dsp:spPr>
        <a:xfrm>
          <a:off x="6591289" y="1937769"/>
          <a:ext cx="1496567" cy="14054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1DA74-3D07-425B-AD61-165ADAEBC14E}">
      <dsp:nvSpPr>
        <dsp:cNvPr id="0" name=""/>
        <dsp:cNvSpPr/>
      </dsp:nvSpPr>
      <dsp:spPr>
        <a:xfrm>
          <a:off x="8305970" y="972272"/>
          <a:ext cx="1372514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600" kern="1200" dirty="0" smtClean="0"/>
            <a:t>מיקום</a:t>
          </a:r>
          <a:endParaRPr lang="he-IL" sz="2600" kern="1200" dirty="0"/>
        </a:p>
      </dsp:txBody>
      <dsp:txXfrm>
        <a:off x="8305970" y="972272"/>
        <a:ext cx="1372514" cy="921600"/>
      </dsp:txXfrm>
    </dsp:sp>
    <dsp:sp modelId="{5CCB98E4-9A31-4B17-A6B2-9CE6E76F9BD2}">
      <dsp:nvSpPr>
        <dsp:cNvPr id="0" name=""/>
        <dsp:cNvSpPr/>
      </dsp:nvSpPr>
      <dsp:spPr>
        <a:xfrm>
          <a:off x="8281561" y="1912428"/>
          <a:ext cx="1456139" cy="14054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8BCDC13-BB67-4C2A-9868-DAC0FC3DF264}" type="datetimeFigureOut">
              <a:rPr lang="he-IL" smtClean="0"/>
              <a:t>כ"ט/אייר/תשע"ו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CA5A2A4F-886D-4A32-A3F5-8DDDCA9884D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693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DC13-BB67-4C2A-9868-DAC0FC3DF264}" type="datetimeFigureOut">
              <a:rPr lang="he-IL" smtClean="0"/>
              <a:t>כ"ט/אייר/תשע"ו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2A4F-886D-4A32-A3F5-8DDDCA9884D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0817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DC13-BB67-4C2A-9868-DAC0FC3DF264}" type="datetimeFigureOut">
              <a:rPr lang="he-IL" smtClean="0"/>
              <a:t>כ"ט/אייר/תשע"ו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2A4F-886D-4A32-A3F5-8DDDCA9884D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3114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DC13-BB67-4C2A-9868-DAC0FC3DF264}" type="datetimeFigureOut">
              <a:rPr lang="he-IL" smtClean="0"/>
              <a:t>כ"ט/אייר/תשע"ו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2A4F-886D-4A32-A3F5-8DDDCA9884D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8609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DC13-BB67-4C2A-9868-DAC0FC3DF264}" type="datetimeFigureOut">
              <a:rPr lang="he-IL" smtClean="0"/>
              <a:t>כ"ט/אייר/תשע"ו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2A4F-886D-4A32-A3F5-8DDDCA9884D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3360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DC13-BB67-4C2A-9868-DAC0FC3DF264}" type="datetimeFigureOut">
              <a:rPr lang="he-IL" smtClean="0"/>
              <a:t>כ"ט/אייר/תשע"ו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2A4F-886D-4A32-A3F5-8DDDCA9884D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1670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DC13-BB67-4C2A-9868-DAC0FC3DF264}" type="datetimeFigureOut">
              <a:rPr lang="he-IL" smtClean="0"/>
              <a:t>כ"ט/אייר/תשע"ו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2A4F-886D-4A32-A3F5-8DDDCA9884D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3490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DC13-BB67-4C2A-9868-DAC0FC3DF264}" type="datetimeFigureOut">
              <a:rPr lang="he-IL" smtClean="0"/>
              <a:t>כ"ט/אייר/תשע"ו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2A4F-886D-4A32-A3F5-8DDDCA9884D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8018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DC13-BB67-4C2A-9868-DAC0FC3DF264}" type="datetimeFigureOut">
              <a:rPr lang="he-IL" smtClean="0"/>
              <a:t>כ"ט/אייר/תשע"ו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2A4F-886D-4A32-A3F5-8DDDCA9884D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415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DC13-BB67-4C2A-9868-DAC0FC3DF264}" type="datetimeFigureOut">
              <a:rPr lang="he-IL" smtClean="0"/>
              <a:t>כ"ט/אייר/תשע"ו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2A4F-886D-4A32-A3F5-8DDDCA9884D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031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DC13-BB67-4C2A-9868-DAC0FC3DF264}" type="datetimeFigureOut">
              <a:rPr lang="he-IL" smtClean="0"/>
              <a:t>כ"ט/אייר/תשע"ו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2A4F-886D-4A32-A3F5-8DDDCA9884D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491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DC13-BB67-4C2A-9868-DAC0FC3DF264}" type="datetimeFigureOut">
              <a:rPr lang="he-IL" smtClean="0"/>
              <a:t>כ"ט/אייר/תשע"ו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2A4F-886D-4A32-A3F5-8DDDCA9884D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861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DC13-BB67-4C2A-9868-DAC0FC3DF264}" type="datetimeFigureOut">
              <a:rPr lang="he-IL" smtClean="0"/>
              <a:t>כ"ט/אייר/תשע"ו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2A4F-886D-4A32-A3F5-8DDDCA9884D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971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DC13-BB67-4C2A-9868-DAC0FC3DF264}" type="datetimeFigureOut">
              <a:rPr lang="he-IL" smtClean="0"/>
              <a:t>כ"ט/אייר/תשע"ו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2A4F-886D-4A32-A3F5-8DDDCA9884D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654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DC13-BB67-4C2A-9868-DAC0FC3DF264}" type="datetimeFigureOut">
              <a:rPr lang="he-IL" smtClean="0"/>
              <a:t>כ"ט/אייר/תשע"ו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2A4F-886D-4A32-A3F5-8DDDCA9884D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847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DC13-BB67-4C2A-9868-DAC0FC3DF264}" type="datetimeFigureOut">
              <a:rPr lang="he-IL" smtClean="0"/>
              <a:t>כ"ט/אייר/תשע"ו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2A4F-886D-4A32-A3F5-8DDDCA9884D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381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DC13-BB67-4C2A-9868-DAC0FC3DF264}" type="datetimeFigureOut">
              <a:rPr lang="he-IL" smtClean="0"/>
              <a:t>כ"ט/אייר/תשע"ו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2A4F-886D-4A32-A3F5-8DDDCA9884D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069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BCDC13-BB67-4C2A-9868-DAC0FC3DF264}" type="datetimeFigureOut">
              <a:rPr lang="he-IL" smtClean="0"/>
              <a:t>כ"ט/אייר/תשע"ו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A5A2A4F-886D-4A32-A3F5-8DDDCA9884D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170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073834" y="1169463"/>
            <a:ext cx="10435549" cy="24622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8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Robots</a:t>
            </a:r>
            <a:r>
              <a:rPr kumimoji="0" lang="he-IL" altLang="he-IL" sz="8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</a:t>
            </a:r>
            <a:r>
              <a:rPr kumimoji="0" lang="he-IL" altLang="he-IL" sz="8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communication</a:t>
            </a:r>
            <a:r>
              <a:rPr kumimoji="0" lang="he-IL" altLang="he-IL" sz="8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/>
            </a:r>
            <a:br>
              <a:rPr kumimoji="0" lang="he-IL" altLang="he-IL" sz="8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</a:br>
            <a:r>
              <a:rPr lang="he-IL" altLang="he-IL" sz="8000" dirty="0">
                <a:solidFill>
                  <a:srgbClr val="212121"/>
                </a:solidFill>
                <a:latin typeface="inherit"/>
              </a:rPr>
              <a:t>			</a:t>
            </a:r>
            <a:r>
              <a:rPr kumimoji="0" lang="he-IL" altLang="he-IL" sz="8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</a:t>
            </a:r>
            <a:r>
              <a:rPr kumimoji="0" lang="he-IL" altLang="he-IL" sz="8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simulation</a:t>
            </a:r>
            <a:r>
              <a:rPr kumimoji="0" lang="he-IL" altLang="he-IL" sz="8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e-IL" altLang="he-IL" sz="8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4389829"/>
            <a:ext cx="9144000" cy="1655762"/>
          </a:xfrm>
        </p:spPr>
        <p:txBody>
          <a:bodyPr>
            <a:normAutofit/>
          </a:bodyPr>
          <a:lstStyle/>
          <a:p>
            <a:r>
              <a:rPr lang="en-US" b="1" dirty="0"/>
              <a:t>Chen </a:t>
            </a:r>
            <a:r>
              <a:rPr lang="en-US" b="1" dirty="0" err="1"/>
              <a:t>Maman</a:t>
            </a:r>
            <a:r>
              <a:rPr lang="en-US" b="1" dirty="0"/>
              <a:t> – 203766878</a:t>
            </a:r>
          </a:p>
          <a:p>
            <a:r>
              <a:rPr lang="en-US" b="1" dirty="0"/>
              <a:t>Tom </a:t>
            </a:r>
            <a:r>
              <a:rPr lang="en-US" b="1" dirty="0" err="1"/>
              <a:t>Suad</a:t>
            </a:r>
            <a:r>
              <a:rPr lang="en-US" b="1" dirty="0"/>
              <a:t> – 203128301</a:t>
            </a:r>
          </a:p>
          <a:p>
            <a:r>
              <a:rPr lang="en-US" b="1" dirty="0" err="1"/>
              <a:t>Doodi</a:t>
            </a:r>
            <a:r>
              <a:rPr lang="en-US" b="1" dirty="0"/>
              <a:t> </a:t>
            </a:r>
            <a:r>
              <a:rPr lang="en-US" b="1" dirty="0" err="1"/>
              <a:t>Yehezkel</a:t>
            </a:r>
            <a:r>
              <a:rPr lang="en-US" b="1" dirty="0"/>
              <a:t> – 201133998</a:t>
            </a:r>
          </a:p>
          <a:p>
            <a:r>
              <a:rPr lang="en-US" b="1" dirty="0" err="1"/>
              <a:t>Roi</a:t>
            </a:r>
            <a:r>
              <a:rPr lang="en-US" b="1" dirty="0"/>
              <a:t> </a:t>
            </a:r>
            <a:r>
              <a:rPr lang="en-US" b="1" dirty="0" err="1"/>
              <a:t>Yadayi</a:t>
            </a:r>
            <a:r>
              <a:rPr lang="en-US" b="1" dirty="0"/>
              <a:t> – 203228556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1874552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he-IL" b="1" dirty="0"/>
              <a:t>הסבר כללי על המערכת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54955" y="3028373"/>
            <a:ext cx="8761412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3000" dirty="0" smtClean="0"/>
              <a:t>המערכת בנויה מזירה שבה קיימי רובוטים סטטיים ורובוטים שזזים.</a:t>
            </a:r>
          </a:p>
          <a:p>
            <a:pPr marL="0" indent="0">
              <a:buNone/>
            </a:pPr>
            <a:r>
              <a:rPr lang="he-IL" sz="3000" dirty="0" smtClean="0"/>
              <a:t>הרובוטים יכולים לשלוח הודעות ביניהם לפי התנאים שנדרשו במטלה.</a:t>
            </a:r>
            <a:endParaRPr lang="he-IL" sz="3000" dirty="0"/>
          </a:p>
        </p:txBody>
      </p:sp>
    </p:spTree>
    <p:extLst>
      <p:ext uri="{BB962C8B-B14F-4D97-AF65-F5344CB8AC3E}">
        <p14:creationId xmlns:p14="http://schemas.microsoft.com/office/powerpoint/2010/main" val="9144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4400" dirty="0" smtClean="0"/>
              <a:t>הסבר הזירה</a:t>
            </a:r>
            <a:endParaRPr lang="he-IL" sz="4400" dirty="0"/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2449175"/>
              </p:ext>
            </p:extLst>
          </p:nvPr>
        </p:nvGraphicFramePr>
        <p:xfrm>
          <a:off x="1155700" y="2281382"/>
          <a:ext cx="9918700" cy="4202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57309" y="4193309"/>
            <a:ext cx="2660073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 smtClean="0"/>
              <a:t> בריבוע זה האנרגיה של הרובוטים יורד ואין לרובוט אפשרות להיטען שם.</a:t>
            </a:r>
            <a:endParaRPr lang="en-US" dirty="0" smtClean="0"/>
          </a:p>
          <a:p>
            <a:pPr algn="r"/>
            <a:r>
              <a:rPr lang="he-IL" dirty="0" smtClean="0"/>
              <a:t>הרובוטים יכולים לנוע בחופשיות.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4765964" y="4257964"/>
            <a:ext cx="276167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 smtClean="0"/>
              <a:t>לריבוע זה הרובוטים לא יכולים להיכנס.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1283855" y="4193309"/>
            <a:ext cx="2752436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 smtClean="0"/>
              <a:t>בריבוע זה הרובוטים נטענים.</a:t>
            </a:r>
          </a:p>
          <a:p>
            <a:pPr algn="r"/>
            <a:r>
              <a:rPr lang="he-IL" dirty="0"/>
              <a:t>הרובוטים יכולים לנוע בחופשיות.</a:t>
            </a:r>
          </a:p>
          <a:p>
            <a:pPr algn="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2404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4400" dirty="0" smtClean="0"/>
              <a:t>רובוט הסטטי</a:t>
            </a:r>
            <a:endParaRPr lang="he-IL" sz="4400" dirty="0"/>
          </a:p>
        </p:txBody>
      </p:sp>
      <p:graphicFrame>
        <p:nvGraphicFramePr>
          <p:cNvPr id="6" name="מציין מיקום תוכן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3136196"/>
              </p:ext>
            </p:extLst>
          </p:nvPr>
        </p:nvGraphicFramePr>
        <p:xfrm>
          <a:off x="1155700" y="2207491"/>
          <a:ext cx="10315864" cy="4350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319493" y="4248722"/>
            <a:ext cx="15886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1400" dirty="0" smtClean="0"/>
              <a:t>מיקום מסוים ולא זז.</a:t>
            </a:r>
            <a:endParaRPr lang="he-IL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324432" y="4257917"/>
            <a:ext cx="166254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1400" dirty="0" smtClean="0"/>
              <a:t>יכול לשלוח.</a:t>
            </a:r>
            <a:endParaRPr lang="he-IL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588008" y="4165598"/>
            <a:ext cx="1690245" cy="11695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1400" dirty="0" smtClean="0"/>
              <a:t>הסוללה נטענת בלבן יורדת באפור אם הסוללה נגמרת והרובוט באפור הוא מת.</a:t>
            </a:r>
            <a:endParaRPr lang="he-IL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445169" y="4165598"/>
            <a:ext cx="1699491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1400" dirty="0" smtClean="0"/>
              <a:t>יכול לקבל.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24349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4400" dirty="0" smtClean="0"/>
              <a:t>רובוט זז</a:t>
            </a:r>
            <a:endParaRPr lang="he-IL" sz="4400" dirty="0"/>
          </a:p>
        </p:txBody>
      </p:sp>
      <p:graphicFrame>
        <p:nvGraphicFramePr>
          <p:cNvPr id="6" name="מציין מיקום תוכן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3763591"/>
              </p:ext>
            </p:extLst>
          </p:nvPr>
        </p:nvGraphicFramePr>
        <p:xfrm>
          <a:off x="1155700" y="2207491"/>
          <a:ext cx="10315864" cy="4350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301021" y="4184070"/>
            <a:ext cx="1588654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1400" dirty="0" smtClean="0"/>
              <a:t>זז- יודע עוצמת אות לפי הרובוטים </a:t>
            </a:r>
            <a:r>
              <a:rPr lang="he-IL" sz="1400" dirty="0" err="1" smtClean="0"/>
              <a:t>הסטטים</a:t>
            </a:r>
            <a:r>
              <a:rPr lang="he-IL" sz="1400" dirty="0" smtClean="0"/>
              <a:t>.</a:t>
            </a:r>
            <a:endParaRPr lang="he-IL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324432" y="4257917"/>
            <a:ext cx="166254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1400" dirty="0" smtClean="0"/>
              <a:t>יכול לשלוח.</a:t>
            </a:r>
            <a:endParaRPr lang="he-IL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551064" y="4119418"/>
            <a:ext cx="1690245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1400" dirty="0" smtClean="0"/>
              <a:t>הסוללה לא נגמרת אם הוא נמצא בשטח הלבן.</a:t>
            </a:r>
            <a:endParaRPr lang="he-IL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574473" y="4230209"/>
            <a:ext cx="1699491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1400" dirty="0" smtClean="0"/>
              <a:t>יכול לקבל.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05201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 - חדר ישיבות">
  <a:themeElements>
    <a:clrScheme name="יונים - חדר ישיבות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יונים - חדר ישיבות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 - חדר ישיבות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454</TotalTime>
  <Words>162</Words>
  <Application>Microsoft Office PowerPoint</Application>
  <PresentationFormat>מסך רחב</PresentationFormat>
  <Paragraphs>39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inherit</vt:lpstr>
      <vt:lpstr>Times New Roman</vt:lpstr>
      <vt:lpstr>Wingdings 3</vt:lpstr>
      <vt:lpstr>יונים - חדר ישיבות</vt:lpstr>
      <vt:lpstr>Robots communication     simulation </vt:lpstr>
      <vt:lpstr>הסבר כללי על המערכת</vt:lpstr>
      <vt:lpstr>הסבר הזירה</vt:lpstr>
      <vt:lpstr>רובוט הסטטי</vt:lpstr>
      <vt:lpstr>רובוט זז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Robots communication     simulation</dc:title>
  <dc:creator>mamanm121@gmail.com</dc:creator>
  <cp:lastModifiedBy>רועי</cp:lastModifiedBy>
  <cp:revision>20</cp:revision>
  <dcterms:created xsi:type="dcterms:W3CDTF">2016-06-06T11:35:40Z</dcterms:created>
  <dcterms:modified xsi:type="dcterms:W3CDTF">2016-06-06T19:15:57Z</dcterms:modified>
</cp:coreProperties>
</file>