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4970" y="954826"/>
            <a:ext cx="7766936" cy="1646302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组讲课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674" y="2901541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来一波理论鸡汤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0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配上“裸机”的操作系统。有点强大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00649" y="1499286"/>
            <a:ext cx="5214551" cy="5115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11394" y="1930400"/>
            <a:ext cx="4250726" cy="420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99006" y="1537944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裸机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运行在操作系统上的应用程序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应用程序：处理某种特定功能而产生的程序</a:t>
            </a:r>
            <a:endParaRPr lang="en-US" altLang="zh-CN" dirty="0" smtClean="0"/>
          </a:p>
          <a:p>
            <a:r>
              <a:rPr lang="zh-CN" altLang="en-US" dirty="0" smtClean="0"/>
              <a:t>于是我们需要一款应用程序：可以为我们提供有关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的相关服务</a:t>
            </a:r>
            <a:endParaRPr lang="en-US" altLang="zh-CN" dirty="0" smtClean="0"/>
          </a:p>
          <a:p>
            <a:r>
              <a:rPr lang="zh-CN" altLang="en-US" dirty="0" smtClean="0"/>
              <a:t>它的名字是：不对，它有好几种，如下：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61751" y="3665838"/>
            <a:ext cx="1400433" cy="1194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80482" y="3628767"/>
            <a:ext cx="1459929" cy="1202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575184" y="3628767"/>
            <a:ext cx="1437047" cy="1202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这台机器</a:t>
            </a:r>
            <a:r>
              <a:rPr lang="zh-CN" altLang="en-US" dirty="0"/>
              <a:t>逐渐</a:t>
            </a:r>
            <a:r>
              <a:rPr lang="zh-CN" altLang="en-US" dirty="0" smtClean="0"/>
              <a:t>“完善”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00649" y="1499286"/>
            <a:ext cx="5214551" cy="5115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11394" y="1930400"/>
            <a:ext cx="4250726" cy="420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99006" y="1537944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裸机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4836" y="1964361"/>
            <a:ext cx="15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80951" y="2441050"/>
            <a:ext cx="3311611" cy="33198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它不仅能提供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相关的服务，还需要能处理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请求，并做出响应处理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8670" y="2726724"/>
            <a:ext cx="2529016" cy="1762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快实现我的需求，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实现不了，请吃饭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77764" y="2726724"/>
            <a:ext cx="2685934" cy="3162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图片已省略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01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重点来了。重点来了。重点来了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这个时候，我们需要某种语言执行在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应用程序上，然后处理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请求），并作出响应</a:t>
            </a:r>
            <a:endParaRPr lang="en-US" altLang="zh-CN" dirty="0" smtClean="0"/>
          </a:p>
          <a:p>
            <a:r>
              <a:rPr lang="zh-CN" altLang="en-US" dirty="0" smtClean="0"/>
              <a:t>于是出现了好多语言：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等，不同的语言仅仅在对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请求响应的制定实现规则不同罢了，就是所谓的语法。</a:t>
            </a:r>
            <a:endParaRPr lang="en-US" altLang="zh-CN" dirty="0" smtClean="0"/>
          </a:p>
          <a:p>
            <a:r>
              <a:rPr lang="zh-CN" altLang="en-US" dirty="0" smtClean="0"/>
              <a:t>成长极速器</a:t>
            </a:r>
            <a:endParaRPr lang="en-US" altLang="zh-CN" dirty="0" smtClean="0"/>
          </a:p>
          <a:p>
            <a:r>
              <a:rPr lang="zh-CN" altLang="en-US" dirty="0" smtClean="0"/>
              <a:t>一年后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这里我假设你们已经会了某种后台语言，后面我详解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2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这台机器</a:t>
            </a:r>
            <a:r>
              <a:rPr lang="zh-CN" altLang="en-US" dirty="0"/>
              <a:t>更加</a:t>
            </a:r>
            <a:r>
              <a:rPr lang="zh-CN" altLang="en-US" dirty="0" smtClean="0"/>
              <a:t>“完善”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00649" y="1499286"/>
            <a:ext cx="5214551" cy="5115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11394" y="1930400"/>
            <a:ext cx="4250726" cy="420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99006" y="1537944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裸机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4836" y="1964361"/>
            <a:ext cx="15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80951" y="2441050"/>
            <a:ext cx="3311611" cy="33198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运行着后台语言的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3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处理，存储，响应，感受多变的</a:t>
            </a:r>
            <a:r>
              <a:rPr lang="en-US" altLang="zh-CN" dirty="0" smtClean="0"/>
              <a:t>web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Web2.0</a:t>
            </a:r>
            <a:r>
              <a:rPr lang="zh-CN" altLang="en-US" dirty="0" smtClean="0"/>
              <a:t>时代。上网人数增多，导致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需求增大，为了更好的应对，我们需要把数据存储起来，用以应对多变的请求</a:t>
            </a:r>
            <a:endParaRPr lang="en-US" altLang="zh-CN" dirty="0" smtClean="0"/>
          </a:p>
          <a:p>
            <a:r>
              <a:rPr lang="zh-CN" altLang="en-US" dirty="0" smtClean="0"/>
              <a:t>它出现了：数据库</a:t>
            </a:r>
            <a:endParaRPr lang="en-US" altLang="zh-CN" dirty="0" smtClean="0"/>
          </a:p>
          <a:p>
            <a:r>
              <a:rPr lang="zh-CN" altLang="en-US" dirty="0" smtClean="0"/>
              <a:t>我以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数据库进行演示（实践）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6911" y="4100975"/>
            <a:ext cx="2660822" cy="1433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数据库服务器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04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个大体的当今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00649" y="1499286"/>
            <a:ext cx="5214551" cy="5115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11394" y="1930400"/>
            <a:ext cx="4250726" cy="420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99006" y="1537944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裸机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4836" y="1964361"/>
            <a:ext cx="15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80951" y="2441050"/>
            <a:ext cx="3311611" cy="33198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27634" y="2630255"/>
            <a:ext cx="2038866" cy="118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运行着后台语言的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27635" y="4176584"/>
            <a:ext cx="2038866" cy="1315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3373" y="3402227"/>
            <a:ext cx="42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应用程序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30811" y="3816503"/>
            <a:ext cx="8238" cy="36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860324" y="3816503"/>
            <a:ext cx="0" cy="36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0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请求响应数据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现在主流还用的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协议，部分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67481" y="3361038"/>
            <a:ext cx="1392195" cy="13510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038335" y="3361038"/>
            <a:ext cx="1408671" cy="13757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825578" y="3797645"/>
            <a:ext cx="3159212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813221" y="4100975"/>
            <a:ext cx="322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39978" y="3361038"/>
            <a:ext cx="161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http/https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39978" y="4283676"/>
            <a:ext cx="13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http/https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04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扯淡结束。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有什么不懂的，讲课欢迎发言。</a:t>
            </a:r>
            <a:endParaRPr lang="en-US" altLang="zh-CN" dirty="0" smtClean="0"/>
          </a:p>
          <a:p>
            <a:r>
              <a:rPr lang="zh-CN" altLang="en-US" dirty="0" smtClean="0"/>
              <a:t>学习知识，不懂就问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什么疑惑，或者需要了解更多的知识（也不限于前端，后台这块，干货知识也可以），讲课欢迎讨论。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后面我用代码具体演示如何进行数据交互（</a:t>
            </a:r>
            <a:r>
              <a:rPr lang="en-US" altLang="zh-CN" dirty="0" err="1"/>
              <a:t>php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分别）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33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我们是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”web</a:t>
            </a:r>
            <a:r>
              <a:rPr lang="zh-CN" altLang="en-US" dirty="0" smtClean="0"/>
              <a:t>前端工程师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主要职能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把</a:t>
            </a:r>
            <a:r>
              <a:rPr lang="zh-CN" altLang="en-US" dirty="0"/>
              <a:t>网站的界面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更好</a:t>
            </a:r>
            <a:r>
              <a:rPr lang="zh-CN" altLang="en-US" dirty="0"/>
              <a:t>地呈现给用户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4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统一</a:t>
            </a:r>
            <a:r>
              <a:rPr lang="zh-CN" altLang="en-US" dirty="0" smtClean="0"/>
              <a:t>资源定位符，对应服务器上唯一一个资源</a:t>
            </a:r>
            <a:endParaRPr lang="en-US" altLang="zh-CN" dirty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作用，实现域名与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的映射</a:t>
            </a:r>
            <a:endParaRPr lang="en-US" altLang="zh-CN" dirty="0" smtClean="0"/>
          </a:p>
          <a:p>
            <a:r>
              <a:rPr lang="zh-CN" altLang="en-US" dirty="0" smtClean="0"/>
              <a:t>那么如何确保客户端和服务器建立一个唯一连接</a:t>
            </a:r>
            <a:endParaRPr lang="en-US" altLang="zh-CN" dirty="0" smtClean="0"/>
          </a:p>
          <a:p>
            <a:r>
              <a:rPr lang="en-US" altLang="zh-CN" dirty="0" smtClean="0"/>
              <a:t>IP+</a:t>
            </a:r>
            <a:r>
              <a:rPr lang="zh-CN" altLang="en-US" dirty="0"/>
              <a:t>端口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153297" y="4250724"/>
            <a:ext cx="1351006" cy="21665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椭圆 4"/>
          <p:cNvSpPr/>
          <p:nvPr/>
        </p:nvSpPr>
        <p:spPr>
          <a:xfrm>
            <a:off x="6483178" y="4184822"/>
            <a:ext cx="1243914" cy="22901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27870" y="5156886"/>
            <a:ext cx="3855308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30105" y="4787554"/>
            <a:ext cx="181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</p:cNvCxnSpPr>
          <p:nvPr/>
        </p:nvCxnSpPr>
        <p:spPr>
          <a:xfrm flipH="1" flipV="1">
            <a:off x="2627870" y="5329881"/>
            <a:ext cx="3855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30105" y="5387075"/>
            <a:ext cx="181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请求数据依附在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8" y="2729546"/>
            <a:ext cx="3790476" cy="1371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51005" y="2685535"/>
            <a:ext cx="3797644" cy="14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02" y="2727010"/>
            <a:ext cx="3682849" cy="13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7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 smtClean="0"/>
              <a:t>请求</a:t>
            </a:r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7" y="1773321"/>
            <a:ext cx="11000000" cy="4085714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矩形 4"/>
          <p:cNvSpPr/>
          <p:nvPr/>
        </p:nvSpPr>
        <p:spPr>
          <a:xfrm>
            <a:off x="453081" y="1729946"/>
            <a:ext cx="11162270" cy="420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7" y="1791856"/>
            <a:ext cx="11000000" cy="408571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33895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完成一次简单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交互的终端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92572" y="3078760"/>
            <a:ext cx="964734" cy="704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浏览器</a:t>
            </a:r>
          </a:p>
        </p:txBody>
      </p:sp>
      <p:sp>
        <p:nvSpPr>
          <p:cNvPr id="7" name="椭圆 6"/>
          <p:cNvSpPr/>
          <p:nvPr/>
        </p:nvSpPr>
        <p:spPr>
          <a:xfrm>
            <a:off x="3296873" y="4530699"/>
            <a:ext cx="1367406" cy="771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50466" y="4455486"/>
            <a:ext cx="1015068" cy="804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66576" y="1930400"/>
            <a:ext cx="1098958" cy="1317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数据库服务器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33101" y="1568741"/>
            <a:ext cx="931178" cy="141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2231472" y="2416029"/>
            <a:ext cx="1409350" cy="655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flipH="1">
            <a:off x="2588424" y="2416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2457975" y="2642532"/>
            <a:ext cx="1275127" cy="679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58454" y="2986266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706224" y="4967713"/>
            <a:ext cx="1602297" cy="2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H="1">
            <a:off x="1918659" y="3703862"/>
            <a:ext cx="1133158" cy="1421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929306" y="3247473"/>
            <a:ext cx="4197" cy="113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715389" y="3282964"/>
            <a:ext cx="4194" cy="11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664279" y="4798502"/>
            <a:ext cx="1644242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10800000">
            <a:off x="1874939" y="3820862"/>
            <a:ext cx="1220599" cy="1041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92572" y="4385506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17284" y="5135991"/>
            <a:ext cx="3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122253" y="3649211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237214" y="3598769"/>
            <a:ext cx="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67237" y="4385506"/>
            <a:ext cx="3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⑦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063692" y="432126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（未来），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（未来）</a:t>
            </a:r>
            <a:endParaRPr lang="en-US" altLang="zh-CN" dirty="0" smtClean="0"/>
          </a:p>
          <a:p>
            <a:r>
              <a:rPr lang="zh-CN" altLang="en-US" dirty="0" smtClean="0"/>
              <a:t>核心：</a:t>
            </a:r>
            <a:r>
              <a:rPr lang="en-US" altLang="zh-CN" dirty="0" smtClean="0"/>
              <a:t>JavaScript</a:t>
            </a:r>
          </a:p>
          <a:p>
            <a:r>
              <a:rPr lang="zh-CN" altLang="en-US" dirty="0" smtClean="0"/>
              <a:t>后台：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（从左往右为推荐</a:t>
            </a:r>
            <a:r>
              <a:rPr lang="zh-CN" altLang="en-US" dirty="0"/>
              <a:t>学习</a:t>
            </a:r>
            <a:r>
              <a:rPr lang="zh-CN" altLang="en-US" dirty="0" smtClean="0"/>
              <a:t>顺序）</a:t>
            </a:r>
            <a:endParaRPr lang="en-US" altLang="zh-CN" dirty="0" smtClean="0"/>
          </a:p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Mysql</a:t>
            </a:r>
            <a:endParaRPr lang="en-US" altLang="zh-CN" dirty="0"/>
          </a:p>
          <a:p>
            <a:r>
              <a:rPr lang="zh-CN" altLang="en-US" dirty="0" smtClean="0"/>
              <a:t>前端框架：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Angular</a:t>
            </a:r>
          </a:p>
          <a:p>
            <a:pPr marL="0" indent="0">
              <a:buNone/>
            </a:pPr>
            <a:r>
              <a:rPr lang="en-US" altLang="zh-CN" dirty="0" smtClean="0"/>
              <a:t> ……</a:t>
            </a:r>
          </a:p>
          <a:p>
            <a:pPr marL="0" indent="0">
              <a:buNone/>
            </a:pPr>
            <a:r>
              <a:rPr lang="zh-CN" altLang="en-US" dirty="0" smtClean="0"/>
              <a:t>省略</a:t>
            </a:r>
            <a:r>
              <a:rPr lang="en-US" altLang="zh-CN" dirty="0"/>
              <a:t>N</a:t>
            </a:r>
            <a:r>
              <a:rPr lang="zh-CN" altLang="en-US" dirty="0" smtClean="0"/>
              <a:t>多需要扩展的技术（大写的懵逼）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7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生活再继续。。。看了下图我决定写代码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22141" y="2160589"/>
            <a:ext cx="3377514" cy="40200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图片已省略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6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它是一台机器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3514" y="3268953"/>
            <a:ext cx="2067697" cy="16640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一台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工作的机器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2278" y="3268953"/>
            <a:ext cx="1698282" cy="1719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图片已省略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17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一台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小时运行的、能处理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请求、的机器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服务器（软件）：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 		 tomcat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 		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30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从无到有解刨一个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1606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现在我们拥有一台机器，它称为“裸机”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60822" y="2413686"/>
            <a:ext cx="3970638" cy="3954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该怎么说呢。。。反正就是需要操作系统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常见的操作系统：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（没买，这里就不截图了）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6" y="2816946"/>
            <a:ext cx="5011513" cy="29001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9481" y="4267002"/>
            <a:ext cx="95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Linux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142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659</Words>
  <Application>Microsoft Office PowerPoint</Application>
  <PresentationFormat>宽屏</PresentationFormat>
  <Paragraphs>120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方正姚体</vt:lpstr>
      <vt:lpstr>华文新魏</vt:lpstr>
      <vt:lpstr>Arial</vt:lpstr>
      <vt:lpstr>Trebuchet MS</vt:lpstr>
      <vt:lpstr>Wingdings 3</vt:lpstr>
      <vt:lpstr>平面</vt:lpstr>
      <vt:lpstr>Web组讲课</vt:lpstr>
      <vt:lpstr>我们是alert（”web前端工程师”)；</vt:lpstr>
      <vt:lpstr>完成一次简单web交互的终端</vt:lpstr>
      <vt:lpstr>Web前端开发-技术栈</vt:lpstr>
      <vt:lpstr>生活再继续。。。看了下图我决定写代码</vt:lpstr>
      <vt:lpstr>什么是服务器？</vt:lpstr>
      <vt:lpstr>什么是web服务器？</vt:lpstr>
      <vt:lpstr>从无到有解刨一个web服务器</vt:lpstr>
      <vt:lpstr>该怎么说呢。。。反正就是需要操作系统</vt:lpstr>
      <vt:lpstr>配上“裸机”的操作系统。有点强大</vt:lpstr>
      <vt:lpstr>运行在操作系统上的应用程序</vt:lpstr>
      <vt:lpstr>这台机器逐渐“完善”</vt:lpstr>
      <vt:lpstr>它不仅能提供web相关的服务，还需要能处理web请求，并做出响应处理</vt:lpstr>
      <vt:lpstr>重点来了。重点来了。重点来了</vt:lpstr>
      <vt:lpstr>这台机器更加“完善”</vt:lpstr>
      <vt:lpstr>处理，存储，响应，感受多变的web世界</vt:lpstr>
      <vt:lpstr>一个大体的当今web服务器模型</vt:lpstr>
      <vt:lpstr>请求响应数据</vt:lpstr>
      <vt:lpstr>扯淡结束。</vt:lpstr>
      <vt:lpstr>扩展</vt:lpstr>
      <vt:lpstr>Get请求数据传输</vt:lpstr>
      <vt:lpstr>Post请求数据传输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Web组讲课</dc:title>
  <dc:creator>ys</dc:creator>
  <cp:lastModifiedBy>ys</cp:lastModifiedBy>
  <cp:revision>23</cp:revision>
  <dcterms:created xsi:type="dcterms:W3CDTF">2016-06-20T07:40:24Z</dcterms:created>
  <dcterms:modified xsi:type="dcterms:W3CDTF">2016-06-24T05:45:13Z</dcterms:modified>
</cp:coreProperties>
</file>