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129" autoAdjust="0"/>
  </p:normalViewPr>
  <p:slideViewPr>
    <p:cSldViewPr snapToGrid="0">
      <p:cViewPr varScale="1">
        <p:scale>
          <a:sx n="106" d="100"/>
          <a:sy n="106" d="100"/>
        </p:scale>
        <p:origin x="7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5A71D-723A-48FA-8CC2-C736234E3109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F1813-CDC9-4568-A449-AC62623254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08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按下創建按鈕 </a:t>
            </a:r>
            <a:r>
              <a:rPr lang="en-US" altLang="zh-TW" sz="1200" dirty="0" smtClean="0"/>
              <a:t>-&gt; </a:t>
            </a:r>
            <a:r>
              <a:rPr lang="zh-TW" altLang="en-US" sz="1200" dirty="0" smtClean="0"/>
              <a:t>按鈕消失 </a:t>
            </a:r>
            <a:r>
              <a:rPr lang="en-US" altLang="zh-TW" sz="1200" dirty="0" smtClean="0"/>
              <a:t>-&gt; </a:t>
            </a:r>
            <a:r>
              <a:rPr lang="zh-TW" altLang="en-US" sz="1200" dirty="0" smtClean="0"/>
              <a:t>跑出使用者 </a:t>
            </a:r>
            <a:r>
              <a:rPr lang="en-US" altLang="zh-TW" sz="1200" dirty="0" smtClean="0"/>
              <a:t>ID </a:t>
            </a:r>
            <a:r>
              <a:rPr lang="zh-TW" altLang="en-US" sz="1200" dirty="0" smtClean="0"/>
              <a:t>填寫處 </a:t>
            </a:r>
            <a:r>
              <a:rPr lang="en-US" altLang="zh-TW" sz="1200" dirty="0" smtClean="0"/>
              <a:t>&amp; </a:t>
            </a:r>
            <a:r>
              <a:rPr lang="zh-TW" altLang="en-US" sz="1200" dirty="0" smtClean="0"/>
              <a:t>房間的玩家清單</a:t>
            </a:r>
            <a:r>
              <a:rPr lang="en-US" altLang="zh-TW" sz="1200" dirty="0" smtClean="0"/>
              <a:t>(</a:t>
            </a:r>
            <a:r>
              <a:rPr lang="zh-TW" altLang="en-US" sz="1200" dirty="0" smtClean="0"/>
              <a:t>狀態</a:t>
            </a:r>
            <a:r>
              <a:rPr lang="en-US" altLang="zh-TW" sz="1200" dirty="0" smtClean="0"/>
              <a:t>)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&amp;</a:t>
            </a:r>
            <a:r>
              <a:rPr lang="zh-TW" altLang="en-US" sz="1200" dirty="0" smtClean="0"/>
              <a:t> 退出按鈕 </a:t>
            </a:r>
            <a:r>
              <a:rPr lang="en-US" altLang="zh-TW" sz="1200" dirty="0" smtClean="0"/>
              <a:t>&amp;</a:t>
            </a:r>
            <a:r>
              <a:rPr lang="zh-TW" altLang="en-US" sz="1200" dirty="0" smtClean="0"/>
              <a:t> 開始遊戲按鈕</a:t>
            </a:r>
            <a:endParaRPr lang="en-US" altLang="zh-TW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F1813-CDC9-4568-A449-AC626232547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314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E653-4853-41E3-A231-D7AC9C2D6BA3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7FE1-356A-4904-A647-7DC1806536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62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E653-4853-41E3-A231-D7AC9C2D6BA3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7FE1-356A-4904-A647-7DC1806536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66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E653-4853-41E3-A231-D7AC9C2D6BA3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7FE1-356A-4904-A647-7DC1806536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322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E653-4853-41E3-A231-D7AC9C2D6BA3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7FE1-356A-4904-A647-7DC1806536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59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E653-4853-41E3-A231-D7AC9C2D6BA3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7FE1-356A-4904-A647-7DC1806536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5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E653-4853-41E3-A231-D7AC9C2D6BA3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7FE1-356A-4904-A647-7DC1806536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3429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E653-4853-41E3-A231-D7AC9C2D6BA3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7FE1-356A-4904-A647-7DC1806536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74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E653-4853-41E3-A231-D7AC9C2D6BA3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7FE1-356A-4904-A647-7DC1806536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496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E653-4853-41E3-A231-D7AC9C2D6BA3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7FE1-356A-4904-A647-7DC1806536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33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E653-4853-41E3-A231-D7AC9C2D6BA3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7FE1-356A-4904-A647-7DC1806536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93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E653-4853-41E3-A231-D7AC9C2D6BA3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7FE1-356A-4904-A647-7DC1806536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60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9E653-4853-41E3-A231-D7AC9C2D6BA3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B7FE1-356A-4904-A647-7DC1806536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61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群組 34"/>
          <p:cNvGrpSpPr/>
          <p:nvPr/>
        </p:nvGrpSpPr>
        <p:grpSpPr>
          <a:xfrm>
            <a:off x="3745057" y="3127248"/>
            <a:ext cx="4535424" cy="1901952"/>
            <a:chOff x="603504" y="3127248"/>
            <a:chExt cx="4535424" cy="1901952"/>
          </a:xfrm>
        </p:grpSpPr>
        <p:sp>
          <p:nvSpPr>
            <p:cNvPr id="6" name="圓角矩形 5"/>
            <p:cNvSpPr/>
            <p:nvPr/>
          </p:nvSpPr>
          <p:spPr>
            <a:xfrm>
              <a:off x="603504" y="3127248"/>
              <a:ext cx="4535424" cy="190195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圓角矩形 28"/>
            <p:cNvSpPr/>
            <p:nvPr/>
          </p:nvSpPr>
          <p:spPr>
            <a:xfrm>
              <a:off x="2871218" y="3264408"/>
              <a:ext cx="2048254" cy="7680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bg1">
                      <a:lumMod val="75000"/>
                    </a:schemeClr>
                  </a:solidFill>
                </a:rPr>
                <a:t>玩家</a:t>
              </a:r>
              <a:r>
                <a:rPr lang="en-US" altLang="zh-TW" dirty="0" smtClean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endParaRPr lang="zh-TW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0" name="橢圓 29"/>
            <p:cNvSpPr/>
            <p:nvPr/>
          </p:nvSpPr>
          <p:spPr>
            <a:xfrm>
              <a:off x="768096" y="3291840"/>
              <a:ext cx="1389888" cy="138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>
                  <a:solidFill>
                    <a:schemeClr val="tx1"/>
                  </a:solidFill>
                </a:rPr>
                <a:t>頭像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1" name="圓角矩形 30"/>
            <p:cNvSpPr/>
            <p:nvPr/>
          </p:nvSpPr>
          <p:spPr>
            <a:xfrm>
              <a:off x="2322576" y="3264849"/>
              <a:ext cx="822960" cy="76765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名</a:t>
              </a:r>
              <a:r>
                <a:rPr lang="zh-TW" altLang="en-US" dirty="0">
                  <a:solidFill>
                    <a:schemeClr val="tx1"/>
                  </a:solidFill>
                </a:rPr>
                <a:t>字</a:t>
              </a:r>
            </a:p>
          </p:txBody>
        </p:sp>
      </p:grpSp>
      <p:sp>
        <p:nvSpPr>
          <p:cNvPr id="38" name="圓角矩形 37"/>
          <p:cNvSpPr/>
          <p:nvPr/>
        </p:nvSpPr>
        <p:spPr>
          <a:xfrm>
            <a:off x="3754201" y="621792"/>
            <a:ext cx="4526280" cy="21579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>
                <a:solidFill>
                  <a:schemeClr val="tx1"/>
                </a:solidFill>
              </a:rPr>
              <a:t>遊戲</a:t>
            </a:r>
            <a:r>
              <a:rPr lang="en-US" altLang="zh-TW" sz="4000" dirty="0" smtClean="0">
                <a:solidFill>
                  <a:schemeClr val="tx1"/>
                </a:solidFill>
              </a:rPr>
              <a:t>LOGO</a:t>
            </a:r>
            <a:endParaRPr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3857915" y="5629751"/>
            <a:ext cx="1441622" cy="47779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002060"/>
                </a:solidFill>
                <a:latin typeface="+mn-ea"/>
              </a:rPr>
              <a:t>創建房間</a:t>
            </a:r>
            <a:endParaRPr lang="zh-TW" altLang="en-US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6012771" y="4119028"/>
            <a:ext cx="2048254" cy="7680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#201594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5464129" y="4119469"/>
            <a:ext cx="822960" cy="7676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房間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>
            <a:off x="8646329" y="0"/>
            <a:ext cx="9054" cy="6858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6680402" y="5629752"/>
            <a:ext cx="1441622" cy="47779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002060"/>
                </a:solidFill>
                <a:latin typeface="+mn-ea"/>
              </a:rPr>
              <a:t>加入</a:t>
            </a:r>
            <a:r>
              <a:rPr lang="zh-TW" altLang="en-US" dirty="0" smtClean="0">
                <a:solidFill>
                  <a:srgbClr val="002060"/>
                </a:solidFill>
                <a:latin typeface="+mn-ea"/>
              </a:rPr>
              <a:t>房間</a:t>
            </a:r>
            <a:endParaRPr lang="zh-TW" altLang="en-US" dirty="0">
              <a:solidFill>
                <a:srgbClr val="002060"/>
              </a:solidFill>
              <a:latin typeface="+mn-ea"/>
            </a:endParaRPr>
          </a:p>
        </p:txBody>
      </p:sp>
      <p:cxnSp>
        <p:nvCxnSpPr>
          <p:cNvPr id="32" name="直線接點 31"/>
          <p:cNvCxnSpPr/>
          <p:nvPr/>
        </p:nvCxnSpPr>
        <p:spPr>
          <a:xfrm>
            <a:off x="3388353" y="0"/>
            <a:ext cx="9054" cy="6858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343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769790" y="1258432"/>
            <a:ext cx="3422210" cy="4499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bg1">
                    <a:lumMod val="65000"/>
                  </a:schemeClr>
                </a:solidFill>
              </a:rPr>
              <a:t>16:37</a:t>
            </a:r>
            <a:r>
              <a:rPr lang="zh-TW" altLang="en-US" sz="1400" dirty="0" smtClean="0">
                <a:solidFill>
                  <a:schemeClr val="tx1"/>
                </a:solidFill>
              </a:rPr>
              <a:t> 玩家</a:t>
            </a:r>
            <a:r>
              <a:rPr lang="en-US" altLang="zh-TW" sz="1400" dirty="0" smtClean="0">
                <a:solidFill>
                  <a:schemeClr val="tx1"/>
                </a:solidFill>
              </a:rPr>
              <a:t>1</a:t>
            </a:r>
            <a:r>
              <a:rPr lang="zh-TW" altLang="en-US" sz="1400" dirty="0" smtClean="0">
                <a:solidFill>
                  <a:schemeClr val="tx1"/>
                </a:solidFill>
              </a:rPr>
              <a:t> </a:t>
            </a:r>
            <a:endParaRPr lang="en-US" altLang="zh-TW" sz="1400" dirty="0" smtClean="0">
              <a:solidFill>
                <a:schemeClr val="tx1"/>
              </a:solidFill>
            </a:endParaRPr>
          </a:p>
          <a:p>
            <a:r>
              <a:rPr lang="en-US" altLang="zh-TW" sz="1400" dirty="0" smtClean="0">
                <a:solidFill>
                  <a:schemeClr val="bg1">
                    <a:lumMod val="65000"/>
                  </a:schemeClr>
                </a:solidFill>
              </a:rPr>
              <a:t>16:39</a:t>
            </a:r>
            <a:r>
              <a:rPr lang="zh-TW" altLang="en-US" sz="1400" dirty="0" smtClean="0">
                <a:solidFill>
                  <a:schemeClr val="tx1"/>
                </a:solidFill>
              </a:rPr>
              <a:t> 玩家</a:t>
            </a:r>
            <a:r>
              <a:rPr lang="en-US" altLang="zh-TW" sz="1400" dirty="0">
                <a:solidFill>
                  <a:schemeClr val="tx1"/>
                </a:solidFill>
              </a:rPr>
              <a:t>2</a:t>
            </a:r>
            <a:endParaRPr lang="zh-TW" altLang="en-US" sz="1400" dirty="0" smtClean="0">
              <a:solidFill>
                <a:schemeClr val="tx1"/>
              </a:solidFill>
            </a:endParaRPr>
          </a:p>
          <a:p>
            <a:r>
              <a:rPr lang="en-US" altLang="zh-TW" sz="1400" dirty="0" smtClean="0">
                <a:solidFill>
                  <a:schemeClr val="bg1">
                    <a:lumMod val="65000"/>
                  </a:schemeClr>
                </a:solidFill>
              </a:rPr>
              <a:t>16:42</a:t>
            </a:r>
            <a:r>
              <a:rPr lang="zh-TW" altLang="en-US" sz="1400" dirty="0" smtClean="0">
                <a:solidFill>
                  <a:schemeClr val="tx1"/>
                </a:solidFill>
              </a:rPr>
              <a:t> 玩家</a:t>
            </a:r>
            <a:r>
              <a:rPr lang="en-US" altLang="zh-TW" sz="1400" dirty="0">
                <a:solidFill>
                  <a:schemeClr val="tx1"/>
                </a:solidFill>
              </a:rPr>
              <a:t>1</a:t>
            </a:r>
            <a:endParaRPr lang="zh-TW" altLang="en-US" sz="1400" dirty="0" smtClean="0">
              <a:solidFill>
                <a:schemeClr val="tx1"/>
              </a:solidFill>
            </a:endParaRPr>
          </a:p>
          <a:p>
            <a:r>
              <a:rPr lang="en-US" altLang="zh-TW" sz="1400" dirty="0" smtClean="0">
                <a:solidFill>
                  <a:schemeClr val="bg1">
                    <a:lumMod val="65000"/>
                  </a:schemeClr>
                </a:solidFill>
              </a:rPr>
              <a:t>16:42</a:t>
            </a:r>
            <a:r>
              <a:rPr lang="zh-TW" altLang="en-US" sz="1400" dirty="0" smtClean="0">
                <a:solidFill>
                  <a:schemeClr val="tx1"/>
                </a:solidFill>
              </a:rPr>
              <a:t> 玩家</a:t>
            </a:r>
            <a:r>
              <a:rPr lang="en-US" altLang="zh-TW" sz="1400" dirty="0">
                <a:solidFill>
                  <a:schemeClr val="tx1"/>
                </a:solidFill>
              </a:rPr>
              <a:t>5</a:t>
            </a:r>
            <a:endParaRPr lang="zh-TW" altLang="en-US" sz="1400" dirty="0" smtClean="0">
              <a:solidFill>
                <a:schemeClr val="tx1"/>
              </a:solidFill>
            </a:endParaRPr>
          </a:p>
          <a:p>
            <a:r>
              <a:rPr lang="en-US" altLang="zh-TW" sz="1400" dirty="0" smtClean="0">
                <a:solidFill>
                  <a:schemeClr val="bg1">
                    <a:lumMod val="65000"/>
                  </a:schemeClr>
                </a:solidFill>
              </a:rPr>
              <a:t>16:43</a:t>
            </a:r>
            <a:r>
              <a:rPr lang="zh-TW" altLang="en-US" sz="1400" dirty="0" smtClean="0">
                <a:solidFill>
                  <a:schemeClr val="tx1"/>
                </a:solidFill>
              </a:rPr>
              <a:t> 玩家</a:t>
            </a:r>
            <a:r>
              <a:rPr lang="en-US" altLang="zh-TW" sz="1400" dirty="0">
                <a:solidFill>
                  <a:schemeClr val="tx1"/>
                </a:solidFill>
              </a:rPr>
              <a:t>6</a:t>
            </a:r>
            <a:endParaRPr lang="zh-TW" altLang="en-US" sz="1400" dirty="0" smtClean="0">
              <a:solidFill>
                <a:schemeClr val="tx1"/>
              </a:solidFill>
            </a:endParaRPr>
          </a:p>
          <a:p>
            <a:r>
              <a:rPr lang="en-US" altLang="zh-TW" sz="1400" dirty="0" smtClean="0">
                <a:solidFill>
                  <a:schemeClr val="bg1">
                    <a:lumMod val="65000"/>
                  </a:schemeClr>
                </a:solidFill>
              </a:rPr>
              <a:t>16:52</a:t>
            </a:r>
            <a:r>
              <a:rPr lang="zh-TW" altLang="en-US" sz="1400" dirty="0" smtClean="0">
                <a:solidFill>
                  <a:schemeClr val="tx1"/>
                </a:solidFill>
              </a:rPr>
              <a:t> 玩家</a:t>
            </a:r>
            <a:r>
              <a:rPr lang="en-US" altLang="zh-TW" sz="1400" dirty="0" smtClean="0">
                <a:solidFill>
                  <a:schemeClr val="tx1"/>
                </a:solidFill>
              </a:rPr>
              <a:t>4</a:t>
            </a:r>
          </a:p>
          <a:p>
            <a:r>
              <a:rPr lang="en-US" altLang="zh-TW" sz="1400" dirty="0" smtClean="0">
                <a:solidFill>
                  <a:schemeClr val="tx1"/>
                </a:solidFill>
              </a:rPr>
              <a:t>-----------------------</a:t>
            </a:r>
            <a:r>
              <a:rPr lang="zh-TW" altLang="en-US" sz="1400" dirty="0" smtClean="0">
                <a:solidFill>
                  <a:schemeClr val="tx1"/>
                </a:solidFill>
              </a:rPr>
              <a:t>未讀訊息</a:t>
            </a:r>
            <a:r>
              <a:rPr lang="en-US" altLang="zh-TW" sz="1400" dirty="0" smtClean="0">
                <a:solidFill>
                  <a:schemeClr val="tx1"/>
                </a:solidFill>
              </a:rPr>
              <a:t>-----------------------</a:t>
            </a:r>
          </a:p>
          <a:p>
            <a:r>
              <a:rPr lang="en-US" altLang="zh-TW" sz="1400" dirty="0" smtClean="0">
                <a:solidFill>
                  <a:schemeClr val="bg1">
                    <a:lumMod val="65000"/>
                  </a:schemeClr>
                </a:solidFill>
              </a:rPr>
              <a:t>16:52</a:t>
            </a:r>
            <a:r>
              <a:rPr lang="zh-TW" altLang="en-US" sz="1400" dirty="0" smtClean="0">
                <a:solidFill>
                  <a:schemeClr val="tx1"/>
                </a:solidFill>
              </a:rPr>
              <a:t> </a:t>
            </a:r>
            <a:r>
              <a:rPr lang="zh-TW" altLang="en-US" sz="1400" dirty="0">
                <a:solidFill>
                  <a:schemeClr val="tx1"/>
                </a:solidFill>
              </a:rPr>
              <a:t>玩家</a:t>
            </a:r>
            <a:r>
              <a:rPr lang="en-US" altLang="zh-TW" sz="1400" dirty="0">
                <a:solidFill>
                  <a:schemeClr val="tx1"/>
                </a:solidFill>
              </a:rPr>
              <a:t>5</a:t>
            </a:r>
            <a:endParaRPr lang="zh-TW" altLang="en-US" sz="1400" dirty="0">
              <a:solidFill>
                <a:schemeClr val="tx1"/>
              </a:solidFill>
            </a:endParaRPr>
          </a:p>
          <a:p>
            <a:r>
              <a:rPr lang="en-US" altLang="zh-TW" sz="1400" dirty="0" smtClean="0">
                <a:solidFill>
                  <a:schemeClr val="bg1">
                    <a:lumMod val="65000"/>
                  </a:schemeClr>
                </a:solidFill>
              </a:rPr>
              <a:t>16:53</a:t>
            </a:r>
            <a:r>
              <a:rPr lang="zh-TW" altLang="en-US" sz="1400" dirty="0" smtClean="0">
                <a:solidFill>
                  <a:schemeClr val="tx1"/>
                </a:solidFill>
              </a:rPr>
              <a:t> 玩家</a:t>
            </a:r>
            <a:r>
              <a:rPr lang="en-US" altLang="zh-TW" sz="1400" dirty="0" smtClean="0">
                <a:solidFill>
                  <a:schemeClr val="tx1"/>
                </a:solidFill>
              </a:rPr>
              <a:t>5</a:t>
            </a:r>
            <a:endParaRPr lang="zh-TW" altLang="en-US" sz="1400" dirty="0">
              <a:solidFill>
                <a:schemeClr val="tx1"/>
              </a:solidFill>
            </a:endParaRPr>
          </a:p>
          <a:p>
            <a:r>
              <a:rPr lang="en-US" altLang="zh-TW" sz="1400" dirty="0" smtClean="0">
                <a:solidFill>
                  <a:schemeClr val="bg1">
                    <a:lumMod val="65000"/>
                  </a:schemeClr>
                </a:solidFill>
              </a:rPr>
              <a:t>16:56</a:t>
            </a:r>
            <a:r>
              <a:rPr lang="zh-TW" altLang="en-US" sz="1400" dirty="0" smtClean="0">
                <a:solidFill>
                  <a:schemeClr val="tx1"/>
                </a:solidFill>
              </a:rPr>
              <a:t> </a:t>
            </a:r>
            <a:r>
              <a:rPr lang="zh-TW" altLang="en-US" sz="1400" dirty="0">
                <a:solidFill>
                  <a:schemeClr val="tx1"/>
                </a:solidFill>
              </a:rPr>
              <a:t>玩家</a:t>
            </a:r>
            <a:r>
              <a:rPr lang="en-US" altLang="zh-TW" sz="1400" dirty="0" smtClean="0">
                <a:solidFill>
                  <a:schemeClr val="tx1"/>
                </a:solidFill>
              </a:rPr>
              <a:t>4</a:t>
            </a:r>
          </a:p>
          <a:p>
            <a:endParaRPr lang="en-US" altLang="zh-TW" sz="1400" dirty="0">
              <a:solidFill>
                <a:schemeClr val="tx1"/>
              </a:solidFill>
            </a:endParaRPr>
          </a:p>
          <a:p>
            <a:endParaRPr lang="en-US" altLang="zh-TW" sz="1400" dirty="0" smtClean="0">
              <a:solidFill>
                <a:schemeClr val="tx1"/>
              </a:solidFill>
            </a:endParaRPr>
          </a:p>
          <a:p>
            <a:endParaRPr lang="en-US" altLang="zh-TW" sz="1400" dirty="0">
              <a:solidFill>
                <a:schemeClr val="tx1"/>
              </a:solidFill>
            </a:endParaRPr>
          </a:p>
          <a:p>
            <a:endParaRPr lang="en-US" altLang="zh-TW" sz="1400" dirty="0" smtClean="0">
              <a:solidFill>
                <a:schemeClr val="tx1"/>
              </a:solidFill>
            </a:endParaRPr>
          </a:p>
          <a:p>
            <a:endParaRPr lang="en-US" altLang="zh-TW" sz="1400" dirty="0">
              <a:solidFill>
                <a:schemeClr val="tx1"/>
              </a:solidFill>
            </a:endParaRPr>
          </a:p>
          <a:p>
            <a:endParaRPr lang="en-US" altLang="zh-TW" sz="1400" dirty="0" smtClean="0">
              <a:solidFill>
                <a:schemeClr val="tx1"/>
              </a:solidFill>
            </a:endParaRPr>
          </a:p>
          <a:p>
            <a:endParaRPr lang="en-US" altLang="zh-TW" sz="1400" dirty="0">
              <a:solidFill>
                <a:schemeClr val="tx1"/>
              </a:solidFill>
            </a:endParaRPr>
          </a:p>
          <a:p>
            <a:endParaRPr lang="en-US" altLang="zh-TW" sz="1400" dirty="0" smtClean="0">
              <a:solidFill>
                <a:schemeClr val="tx1"/>
              </a:solidFill>
            </a:endParaRPr>
          </a:p>
          <a:p>
            <a:endParaRPr lang="en-US" altLang="zh-TW" sz="1400" dirty="0">
              <a:solidFill>
                <a:schemeClr val="tx1"/>
              </a:solidFill>
            </a:endParaRPr>
          </a:p>
          <a:p>
            <a:endParaRPr lang="zh-TW" altLang="en-US" sz="1400" dirty="0">
              <a:solidFill>
                <a:schemeClr val="tx1"/>
              </a:solidFill>
            </a:endParaRPr>
          </a:p>
        </p:txBody>
      </p:sp>
      <p:grpSp>
        <p:nvGrpSpPr>
          <p:cNvPr id="24" name="群組 23"/>
          <p:cNvGrpSpPr/>
          <p:nvPr/>
        </p:nvGrpSpPr>
        <p:grpSpPr>
          <a:xfrm>
            <a:off x="7803374" y="1258432"/>
            <a:ext cx="966416" cy="4499642"/>
            <a:chOff x="6648579" y="356720"/>
            <a:chExt cx="947278" cy="2528136"/>
          </a:xfrm>
        </p:grpSpPr>
        <p:sp>
          <p:nvSpPr>
            <p:cNvPr id="5" name="矩形 4"/>
            <p:cNvSpPr/>
            <p:nvPr/>
          </p:nvSpPr>
          <p:spPr>
            <a:xfrm>
              <a:off x="6648579" y="377774"/>
              <a:ext cx="947278" cy="25070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6648579" y="489583"/>
              <a:ext cx="947278" cy="749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14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玩家</a:t>
              </a:r>
              <a:r>
                <a:rPr lang="en-US" altLang="zh-TW" sz="14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14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玩家</a:t>
              </a:r>
              <a:r>
                <a:rPr lang="en-US" altLang="zh-TW" sz="1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2</a:t>
              </a:r>
              <a:endParaRPr lang="en-US" altLang="zh-TW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1400" dirty="0" smtClean="0">
                  <a:solidFill>
                    <a:srgbClr val="FF0000"/>
                  </a:solidFill>
                </a:rPr>
                <a:t>玩家</a:t>
              </a:r>
              <a:r>
                <a:rPr lang="en-US" altLang="zh-TW" sz="1400" dirty="0" smtClean="0">
                  <a:solidFill>
                    <a:srgbClr val="FF0000"/>
                  </a:solidFill>
                </a:rPr>
                <a:t>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1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玩家</a:t>
              </a:r>
              <a:r>
                <a:rPr lang="en-US" altLang="zh-TW" sz="1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1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玩家</a:t>
              </a:r>
              <a:r>
                <a:rPr lang="en-US" altLang="zh-TW" sz="1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14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玩家</a:t>
              </a:r>
              <a:r>
                <a:rPr lang="en-US" altLang="zh-TW" sz="14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1400" dirty="0" smtClean="0">
                  <a:solidFill>
                    <a:schemeClr val="bg2">
                      <a:lumMod val="75000"/>
                    </a:schemeClr>
                  </a:solidFill>
                </a:rPr>
                <a:t>玩家</a:t>
              </a:r>
              <a:r>
                <a:rPr lang="en-US" altLang="zh-TW" sz="1400" dirty="0">
                  <a:solidFill>
                    <a:schemeClr val="bg2">
                      <a:lumMod val="75000"/>
                    </a:schemeClr>
                  </a:solidFill>
                </a:rPr>
                <a:t>7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1400" dirty="0">
                  <a:solidFill>
                    <a:schemeClr val="bg2">
                      <a:lumMod val="75000"/>
                    </a:schemeClr>
                  </a:solidFill>
                </a:rPr>
                <a:t>玩家</a:t>
              </a:r>
              <a:r>
                <a:rPr lang="en-US" altLang="zh-TW" sz="1400" dirty="0" smtClean="0">
                  <a:solidFill>
                    <a:schemeClr val="bg2">
                      <a:lumMod val="75000"/>
                    </a:schemeClr>
                  </a:solidFill>
                </a:rPr>
                <a:t>8</a:t>
              </a:r>
              <a:endParaRPr lang="zh-TW" altLang="en-US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648579" y="356720"/>
              <a:ext cx="947278" cy="132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</a:rPr>
                <a:t>玩家列表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8769790" y="5758074"/>
            <a:ext cx="3422210" cy="358971"/>
            <a:chOff x="5888736" y="5321808"/>
            <a:chExt cx="5998464" cy="658368"/>
          </a:xfrm>
        </p:grpSpPr>
        <p:sp>
          <p:nvSpPr>
            <p:cNvPr id="12" name="矩形 11"/>
            <p:cNvSpPr/>
            <p:nvPr/>
          </p:nvSpPr>
          <p:spPr>
            <a:xfrm>
              <a:off x="5888736" y="5321808"/>
              <a:ext cx="5998464" cy="658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打點什麼</a:t>
              </a:r>
              <a:r>
                <a:rPr lang="en-US" altLang="zh-TW" sz="1400" dirty="0" smtClean="0">
                  <a:solidFill>
                    <a:schemeClr val="bg1">
                      <a:lumMod val="65000"/>
                    </a:schemeClr>
                  </a:solidFill>
                </a:rPr>
                <a:t>…</a:t>
              </a:r>
              <a:endParaRPr lang="zh-TW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圓角矩形 12"/>
            <p:cNvSpPr/>
            <p:nvPr/>
          </p:nvSpPr>
          <p:spPr>
            <a:xfrm>
              <a:off x="11044078" y="5376672"/>
              <a:ext cx="804672" cy="5486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1044078" y="5470791"/>
              <a:ext cx="706877" cy="397859"/>
            </a:xfrm>
            <a:prstGeom prst="rect">
              <a:avLst/>
            </a:prstGeom>
          </p:spPr>
        </p:pic>
      </p:grpSp>
      <p:sp>
        <p:nvSpPr>
          <p:cNvPr id="15" name="圓角矩形 14"/>
          <p:cNvSpPr/>
          <p:nvPr/>
        </p:nvSpPr>
        <p:spPr>
          <a:xfrm>
            <a:off x="10957944" y="6203869"/>
            <a:ext cx="1156326" cy="372408"/>
          </a:xfrm>
          <a:prstGeom prst="roundRect">
            <a:avLst/>
          </a:prstGeom>
          <a:solidFill>
            <a:srgbClr val="FF97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rgbClr val="002060"/>
                </a:solidFill>
                <a:latin typeface="+mn-ea"/>
              </a:rPr>
              <a:t>退出</a:t>
            </a:r>
            <a:endParaRPr lang="zh-TW" altLang="en-US" sz="14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8769790" y="6216242"/>
            <a:ext cx="1156326" cy="3724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rgbClr val="002060"/>
                </a:solidFill>
                <a:latin typeface="+mn-ea"/>
              </a:rPr>
              <a:t>開始遊戲</a:t>
            </a:r>
            <a:endParaRPr lang="zh-TW" altLang="en-US" sz="14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10901628" y="809120"/>
            <a:ext cx="1268436" cy="4184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bg1">
                    <a:lumMod val="75000"/>
                  </a:schemeClr>
                </a:solidFill>
              </a:rPr>
              <a:t>#201594</a:t>
            </a:r>
            <a:endParaRPr lang="zh-TW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10561866" y="809360"/>
            <a:ext cx="509640" cy="41817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房間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9222918" y="809120"/>
            <a:ext cx="1268436" cy="4184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bg1">
                    <a:lumMod val="75000"/>
                  </a:schemeClr>
                </a:solidFill>
              </a:rPr>
              <a:t>玩家</a:t>
            </a:r>
            <a:r>
              <a:rPr lang="en-US" altLang="zh-TW" sz="10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zh-TW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8883156" y="809361"/>
            <a:ext cx="509640" cy="41817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名</a:t>
            </a:r>
            <a:r>
              <a:rPr lang="zh-TW" altLang="en-US" sz="1000" dirty="0">
                <a:solidFill>
                  <a:schemeClr val="tx1"/>
                </a:solidFill>
              </a:rPr>
              <a:t>字</a:t>
            </a:r>
          </a:p>
        </p:txBody>
      </p:sp>
      <p:sp>
        <p:nvSpPr>
          <p:cNvPr id="30" name="橢圓 29"/>
          <p:cNvSpPr/>
          <p:nvPr/>
        </p:nvSpPr>
        <p:spPr>
          <a:xfrm>
            <a:off x="7892441" y="451429"/>
            <a:ext cx="717405" cy="70730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頭像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0" y="0"/>
            <a:ext cx="7686392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遊戲桌布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8407582" y="223567"/>
            <a:ext cx="509640" cy="41817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房長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638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111</Words>
  <Application>Microsoft Office PowerPoint</Application>
  <PresentationFormat>寬螢幕</PresentationFormat>
  <Paragraphs>47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鎧瑋 葉</dc:creator>
  <cp:lastModifiedBy>鎧瑋 葉</cp:lastModifiedBy>
  <cp:revision>9</cp:revision>
  <dcterms:created xsi:type="dcterms:W3CDTF">2019-04-20T15:41:55Z</dcterms:created>
  <dcterms:modified xsi:type="dcterms:W3CDTF">2019-04-21T09:27:31Z</dcterms:modified>
</cp:coreProperties>
</file>