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5A71D-723A-48FA-8CC2-C736234E3109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1813-CDC9-4568-A449-AC6262325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按下創建按鈕 </a:t>
            </a:r>
            <a:r>
              <a:rPr lang="en-US" altLang="zh-TW" sz="1200" dirty="0" smtClean="0"/>
              <a:t>-&gt; </a:t>
            </a:r>
            <a:r>
              <a:rPr lang="zh-TW" altLang="en-US" sz="1200" dirty="0" smtClean="0"/>
              <a:t>按鈕消失 </a:t>
            </a:r>
            <a:r>
              <a:rPr lang="en-US" altLang="zh-TW" sz="1200" dirty="0" smtClean="0"/>
              <a:t>-&gt; </a:t>
            </a:r>
            <a:r>
              <a:rPr lang="zh-TW" altLang="en-US" sz="1200" dirty="0" smtClean="0"/>
              <a:t>跑出使用者 </a:t>
            </a:r>
            <a:r>
              <a:rPr lang="en-US" altLang="zh-TW" sz="1200" dirty="0" smtClean="0"/>
              <a:t>ID </a:t>
            </a:r>
            <a:r>
              <a:rPr lang="zh-TW" altLang="en-US" sz="1200" dirty="0" smtClean="0"/>
              <a:t>填寫處 </a:t>
            </a:r>
            <a:r>
              <a:rPr lang="en-US" altLang="zh-TW" sz="1200" dirty="0" smtClean="0"/>
              <a:t>&amp; </a:t>
            </a:r>
            <a:r>
              <a:rPr lang="zh-TW" altLang="en-US" sz="1200" dirty="0" smtClean="0"/>
              <a:t>房間的玩家清單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狀態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 退出按鈕 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 開始遊戲按鈕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F1813-CDC9-4568-A449-AC626232547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3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6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2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4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3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9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6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E653-4853-41E3-A231-D7AC9C2D6BA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7FE1-356A-4904-A647-7DC1806536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5888734" y="739539"/>
            <a:ext cx="5998466" cy="4289661"/>
            <a:chOff x="5888734" y="739539"/>
            <a:chExt cx="5998466" cy="4289661"/>
          </a:xfrm>
        </p:grpSpPr>
        <p:sp>
          <p:nvSpPr>
            <p:cNvPr id="7" name="矩形 6"/>
            <p:cNvSpPr/>
            <p:nvPr/>
          </p:nvSpPr>
          <p:spPr>
            <a:xfrm>
              <a:off x="5888735" y="786384"/>
              <a:ext cx="5998464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88736" y="2615184"/>
              <a:ext cx="5998464" cy="241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16:37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16:39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16:42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16:42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16:43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16:52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玩家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-----------------------------------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未讀訊息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-----------------------------------</a:t>
              </a:r>
              <a:endParaRPr lang="zh-TW" altLang="en-US" dirty="0" smtClean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362022" y="1527262"/>
              <a:ext cx="10518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6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73488" y="1527262"/>
              <a:ext cx="10518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玩家</a:t>
              </a:r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rgbClr val="FF0000"/>
                  </a:solidFill>
                </a:rPr>
                <a:t>玩家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650556" y="1527262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bg2">
                      <a:lumMod val="75000"/>
                    </a:schemeClr>
                  </a:solidFill>
                </a:rPr>
                <a:t>玩家</a:t>
              </a:r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7</a:t>
              </a:r>
              <a:endParaRPr lang="en-US" altLang="zh-TW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solidFill>
                    <a:schemeClr val="bg2">
                      <a:lumMod val="75000"/>
                    </a:schemeClr>
                  </a:solidFill>
                </a:rPr>
                <a:t>玩家</a:t>
              </a:r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8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8734" y="739539"/>
              <a:ext cx="5998465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玩家列表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888736" y="5321808"/>
            <a:ext cx="5998464" cy="658368"/>
            <a:chOff x="5888736" y="5321808"/>
            <a:chExt cx="5998464" cy="658368"/>
          </a:xfrm>
        </p:grpSpPr>
        <p:sp>
          <p:nvSpPr>
            <p:cNvPr id="5" name="矩形 4"/>
            <p:cNvSpPr/>
            <p:nvPr/>
          </p:nvSpPr>
          <p:spPr>
            <a:xfrm>
              <a:off x="5888736" y="5321808"/>
              <a:ext cx="5998464" cy="658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bg1">
                      <a:lumMod val="65000"/>
                    </a:schemeClr>
                  </a:solidFill>
                </a:rPr>
                <a:t>打點什麼</a:t>
              </a:r>
              <a:r>
                <a:rPr lang="en-US" altLang="zh-TW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11044078" y="5376672"/>
              <a:ext cx="804672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11044078" y="5470791"/>
              <a:ext cx="706877" cy="397859"/>
            </a:xfrm>
            <a:prstGeom prst="rect">
              <a:avLst/>
            </a:prstGeom>
          </p:spPr>
        </p:pic>
      </p:grpSp>
      <p:grpSp>
        <p:nvGrpSpPr>
          <p:cNvPr id="35" name="群組 34"/>
          <p:cNvGrpSpPr/>
          <p:nvPr/>
        </p:nvGrpSpPr>
        <p:grpSpPr>
          <a:xfrm>
            <a:off x="603504" y="3127248"/>
            <a:ext cx="4535424" cy="1901952"/>
            <a:chOff x="603504" y="3127248"/>
            <a:chExt cx="4535424" cy="1901952"/>
          </a:xfrm>
        </p:grpSpPr>
        <p:sp>
          <p:nvSpPr>
            <p:cNvPr id="6" name="圓角矩形 5"/>
            <p:cNvSpPr/>
            <p:nvPr/>
          </p:nvSpPr>
          <p:spPr>
            <a:xfrm>
              <a:off x="603504" y="3127248"/>
              <a:ext cx="4535424" cy="1901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2322576" y="3383280"/>
              <a:ext cx="2596896" cy="768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68096" y="3291840"/>
              <a:ext cx="1389888" cy="13898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</a:rPr>
                <a:t>頭像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322576" y="3383721"/>
              <a:ext cx="822960" cy="7676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名</a:t>
              </a:r>
              <a:r>
                <a:rPr lang="zh-TW" altLang="en-US" dirty="0">
                  <a:solidFill>
                    <a:schemeClr val="tx1"/>
                  </a:solidFill>
                </a:rPr>
                <a:t>字</a:t>
              </a:r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10455690" y="6272784"/>
            <a:ext cx="1441622" cy="477795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退出</a:t>
            </a:r>
            <a:endParaRPr lang="zh-TW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12648" y="621792"/>
            <a:ext cx="4526280" cy="2157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遊戲</a:t>
            </a:r>
            <a:r>
              <a:rPr lang="en-US" altLang="zh-TW" sz="4000" dirty="0" smtClean="0">
                <a:solidFill>
                  <a:schemeClr val="tx1"/>
                </a:solidFill>
              </a:rPr>
              <a:t>LOGO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03504" y="5629753"/>
            <a:ext cx="1441622" cy="4777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創建房間</a:t>
            </a:r>
            <a:endParaRPr lang="zh-TW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697306" y="5629752"/>
            <a:ext cx="1441622" cy="4777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開始遊戲</a:t>
            </a:r>
            <a:endParaRPr lang="zh-TW" altLang="en-US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5400000">
            <a:off x="804458" y="2066761"/>
            <a:ext cx="6858000" cy="2724479"/>
          </a:xfrm>
          <a:prstGeom prst="bentConnector3">
            <a:avLst>
              <a:gd name="adj1" fmla="val 78130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寬螢幕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鎧瑋 葉</dc:creator>
  <cp:lastModifiedBy>鎧瑋 葉</cp:lastModifiedBy>
  <cp:revision>5</cp:revision>
  <dcterms:created xsi:type="dcterms:W3CDTF">2019-04-20T15:41:55Z</dcterms:created>
  <dcterms:modified xsi:type="dcterms:W3CDTF">2019-04-20T16:21:29Z</dcterms:modified>
</cp:coreProperties>
</file>